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4"/>
    <p:sldMasterId id="2147483808" r:id="rId5"/>
    <p:sldMasterId id="2147483811" r:id="rId6"/>
    <p:sldMasterId id="2147483825" r:id="rId7"/>
    <p:sldMasterId id="2147483814" r:id="rId8"/>
    <p:sldMasterId id="2147483861" r:id="rId9"/>
    <p:sldMasterId id="2147484220" r:id="rId10"/>
  </p:sldMasterIdLst>
  <p:notesMasterIdLst>
    <p:notesMasterId r:id="rId38"/>
  </p:notesMasterIdLst>
  <p:handoutMasterIdLst>
    <p:handoutMasterId r:id="rId39"/>
  </p:handoutMasterIdLst>
  <p:sldIdLst>
    <p:sldId id="262" r:id="rId11"/>
    <p:sldId id="648" r:id="rId12"/>
    <p:sldId id="810" r:id="rId13"/>
    <p:sldId id="718" r:id="rId14"/>
    <p:sldId id="645" r:id="rId15"/>
    <p:sldId id="787" r:id="rId16"/>
    <p:sldId id="781" r:id="rId17"/>
    <p:sldId id="791" r:id="rId18"/>
    <p:sldId id="812" r:id="rId19"/>
    <p:sldId id="816" r:id="rId20"/>
    <p:sldId id="801" r:id="rId21"/>
    <p:sldId id="792" r:id="rId22"/>
    <p:sldId id="807" r:id="rId23"/>
    <p:sldId id="803" r:id="rId24"/>
    <p:sldId id="817" r:id="rId25"/>
    <p:sldId id="818" r:id="rId26"/>
    <p:sldId id="819" r:id="rId27"/>
    <p:sldId id="820" r:id="rId28"/>
    <p:sldId id="821" r:id="rId29"/>
    <p:sldId id="822" r:id="rId30"/>
    <p:sldId id="823" r:id="rId31"/>
    <p:sldId id="824" r:id="rId32"/>
    <p:sldId id="749" r:id="rId33"/>
    <p:sldId id="825" r:id="rId34"/>
    <p:sldId id="750" r:id="rId35"/>
    <p:sldId id="826" r:id="rId36"/>
    <p:sldId id="751" r:id="rId37"/>
  </p:sldIdLst>
  <p:sldSz cx="9144000" cy="5715000" type="screen16x10"/>
  <p:notesSz cx="6797675" cy="9926638"/>
  <p:defaultTextStyle>
    <a:defPPr>
      <a:defRPr lang="zh-CN"/>
    </a:defPPr>
    <a:lvl1pPr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286">
          <p15:clr>
            <a:srgbClr val="A4A3A4"/>
          </p15:clr>
        </p15:guide>
        <p15:guide id="2" orient="horz" pos="530" userDrawn="1">
          <p15:clr>
            <a:srgbClr val="A4A3A4"/>
          </p15:clr>
        </p15:guide>
        <p15:guide id="4" pos="296">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CC"/>
    <a:srgbClr val="990000"/>
    <a:srgbClr val="A6A6A6"/>
    <a:srgbClr val="DB696B"/>
    <a:srgbClr val="D56466"/>
    <a:srgbClr val="CCCCCC"/>
    <a:srgbClr val="FF0000"/>
    <a:srgbClr val="009999"/>
    <a:srgbClr val="EC42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681" autoAdjust="0"/>
    <p:restoredTop sz="85928" autoAdjust="0"/>
  </p:normalViewPr>
  <p:slideViewPr>
    <p:cSldViewPr snapToGrid="0">
      <p:cViewPr varScale="1">
        <p:scale>
          <a:sx n="129" d="100"/>
          <a:sy n="129" d="100"/>
        </p:scale>
        <p:origin x="510" y="126"/>
      </p:cViewPr>
      <p:guideLst>
        <p:guide orient="horz" pos="286"/>
        <p:guide orient="horz" pos="530"/>
        <p:guide pos="296"/>
      </p:guideLst>
    </p:cSldViewPr>
  </p:slideViewPr>
  <p:notesTextViewPr>
    <p:cViewPr>
      <p:scale>
        <a:sx n="1" d="1"/>
        <a:sy n="1" d="1"/>
      </p:scale>
      <p:origin x="0" y="0"/>
    </p:cViewPr>
  </p:notesTextViewPr>
  <p:notesViewPr>
    <p:cSldViewPr snapToGrid="0">
      <p:cViewPr varScale="1">
        <p:scale>
          <a:sx n="63" d="100"/>
          <a:sy n="63" d="100"/>
        </p:scale>
        <p:origin x="-2898" y="-12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handoutMaster" Target="handoutMasters/handoutMaster1.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3D9B55B-E203-4514-AE06-CD7AE8B9C5F0}" type="datetimeFigureOut">
              <a:rPr lang="zh-CN" altLang="en-US" smtClean="0"/>
              <a:t>2021/9/28</a:t>
            </a:fld>
            <a:endParaRPr lang="zh-CN" altLang="en-US"/>
          </a:p>
        </p:txBody>
      </p:sp>
      <p:sp>
        <p:nvSpPr>
          <p:cNvPr id="4" name="页脚占位符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r>
              <a:rPr lang="en-US" altLang="zh-CN" smtClean="0"/>
              <a:t>1</a:t>
            </a:r>
            <a:endParaRPr lang="zh-CN" altLang="en-US"/>
          </a:p>
        </p:txBody>
      </p:sp>
      <p:sp>
        <p:nvSpPr>
          <p:cNvPr id="5" name="灯片编号占位符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B1AC430-8FBA-4726-9115-C28C5D3AD086}" type="slidenum">
              <a:rPr lang="zh-CN" altLang="en-US" smtClean="0"/>
              <a:t>‹#›</a:t>
            </a:fld>
            <a:endParaRPr lang="zh-CN" altLang="en-US"/>
          </a:p>
        </p:txBody>
      </p:sp>
    </p:spTree>
    <p:extLst>
      <p:ext uri="{BB962C8B-B14F-4D97-AF65-F5344CB8AC3E}">
        <p14:creationId xmlns:p14="http://schemas.microsoft.com/office/powerpoint/2010/main" val="31977680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zh-CN" altLang="en-US"/>
          </a:p>
        </p:txBody>
      </p:sp>
      <p:sp>
        <p:nvSpPr>
          <p:cNvPr id="13315" name="Rectangle 3"/>
          <p:cNvSpPr>
            <a:spLocks noGrp="1" noChangeArrowheads="1"/>
          </p:cNvSpPr>
          <p:nvPr>
            <p:ph type="dt" idx="1"/>
          </p:nvPr>
        </p:nvSpPr>
        <p:spPr bwMode="auto">
          <a:xfrm>
            <a:off x="3849688"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635E00A9-B18E-4522-A1C1-A811CC47B23E}" type="datetimeFigureOut">
              <a:rPr lang="zh-CN" altLang="en-US"/>
              <a:pPr>
                <a:defRPr/>
              </a:pPr>
              <a:t>2021/9/28</a:t>
            </a:fld>
            <a:endParaRPr lang="en-US"/>
          </a:p>
        </p:txBody>
      </p:sp>
      <p:sp>
        <p:nvSpPr>
          <p:cNvPr id="59396" name="Rectangle 4"/>
          <p:cNvSpPr>
            <a:spLocks noGrp="1" noRot="1" noChangeAspect="1" noChangeArrowheads="1"/>
          </p:cNvSpPr>
          <p:nvPr>
            <p:ph type="sldImg" idx="2"/>
          </p:nvPr>
        </p:nvSpPr>
        <p:spPr bwMode="auto">
          <a:xfrm>
            <a:off x="420688" y="744538"/>
            <a:ext cx="5956300" cy="3722687"/>
          </a:xfrm>
          <a:prstGeom prst="rect">
            <a:avLst/>
          </a:prstGeom>
          <a:noFill/>
          <a:ln w="9525">
            <a:noFill/>
            <a:miter lim="800000"/>
            <a:headEnd/>
            <a:tailEnd/>
          </a:ln>
        </p:spPr>
      </p:sp>
      <p:sp>
        <p:nvSpPr>
          <p:cNvPr id="13317" name="Rectangle 5"/>
          <p:cNvSpPr>
            <a:spLocks noGrp="1" noChangeArrowheads="1"/>
          </p:cNvSpPr>
          <p:nvPr>
            <p:ph type="body" sz="quarter" idx="3"/>
          </p:nvPr>
        </p:nvSpPr>
        <p:spPr bwMode="auto">
          <a:xfrm>
            <a:off x="679450" y="4714875"/>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3318" name="Rectangle 6"/>
          <p:cNvSpPr>
            <a:spLocks noGrp="1" noChangeArrowheads="1"/>
          </p:cNvSpPr>
          <p:nvPr>
            <p:ph type="ftr" sz="quarter" idx="4"/>
          </p:nvPr>
        </p:nvSpPr>
        <p:spPr bwMode="auto">
          <a:xfrm>
            <a:off x="0"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r>
              <a:rPr lang="en-US" smtClean="0"/>
              <a:t>1</a:t>
            </a:r>
            <a:endParaRPr lang="en-US"/>
          </a:p>
        </p:txBody>
      </p:sp>
      <p:sp>
        <p:nvSpPr>
          <p:cNvPr id="13319" name="Rectangle 7"/>
          <p:cNvSpPr>
            <a:spLocks noGrp="1" noChangeArrowheads="1"/>
          </p:cNvSpPr>
          <p:nvPr>
            <p:ph type="sldNum" sz="quarter" idx="5"/>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44C3562-E44E-46A9-96C0-D50A9AA9BBBC}" type="slidenum">
              <a:rPr lang="zh-CN" altLang="en-US"/>
              <a:pPr>
                <a:defRPr/>
              </a:pPr>
              <a:t>‹#›</a:t>
            </a:fld>
            <a:endParaRPr lang="en-US"/>
          </a:p>
        </p:txBody>
      </p:sp>
    </p:spTree>
    <p:extLst>
      <p:ext uri="{BB962C8B-B14F-4D97-AF65-F5344CB8AC3E}">
        <p14:creationId xmlns:p14="http://schemas.microsoft.com/office/powerpoint/2010/main" val="140713827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0688" y="744538"/>
            <a:ext cx="5956300" cy="3722687"/>
          </a:xfrm>
        </p:spPr>
      </p:sp>
      <p:sp>
        <p:nvSpPr>
          <p:cNvPr id="3" name="备注占位符 2"/>
          <p:cNvSpPr>
            <a:spLocks noGrp="1"/>
          </p:cNvSpPr>
          <p:nvPr>
            <p:ph type="body" idx="1"/>
          </p:nvPr>
        </p:nvSpPr>
        <p:spPr/>
        <p:txBody>
          <a:bodyPr/>
          <a:lstStyle/>
          <a:p>
            <a:endParaRPr lang="en-US" altLang="zh-CN" dirty="0" smtClean="0"/>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1</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2196071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itchFamily="34" charset="0"/>
              <a:buNone/>
              <a:tabLst/>
              <a:defRPr/>
            </a:pPr>
            <a:fld id="{644C3562-E44E-46A9-96C0-D50A9AA9BBBC}" type="slidenum">
              <a:rPr kumimoji="0" lang="zh-CN" altLang="en-US" sz="1200" b="0" i="0" u="none" strike="noStrike" kern="1200" cap="none" spc="0" normalizeH="0" baseline="0" noProof="0" smtClean="0">
                <a:ln>
                  <a:noFill/>
                </a:ln>
                <a:solidFill>
                  <a:srgbClr val="000000"/>
                </a:solidFill>
                <a:effectLst/>
                <a:uLnTx/>
                <a:uFillTx/>
                <a:latin typeface="Calibri" pitchFamily="34" charset="0"/>
                <a:ea typeface="宋体" pitchFamily="2" charset="-122"/>
                <a:cs typeface="+mn-cs"/>
              </a:rPr>
              <a:pPr marL="0" marR="0" lvl="0" indent="0" algn="r" defTabSz="914400" rtl="0" eaLnBrk="0" fontAlgn="base" latinLnBrk="0" hangingPunct="0">
                <a:lnSpc>
                  <a:spcPct val="100000"/>
                </a:lnSpc>
                <a:spcBef>
                  <a:spcPct val="0"/>
                </a:spcBef>
                <a:spcAft>
                  <a:spcPct val="0"/>
                </a:spcAft>
                <a:buClrTx/>
                <a:buSzTx/>
                <a:buFont typeface="Arial" pitchFamily="34" charset="0"/>
                <a:buNone/>
                <a:tabLst/>
                <a:defRPr/>
              </a:pPr>
              <a:t>10</a:t>
            </a:fld>
            <a:endParaRPr kumimoji="0" lang="en-US" sz="1200" b="0" i="0" u="none" strike="noStrike" kern="1200" cap="none" spc="0" normalizeH="0" baseline="0" noProof="0">
              <a:ln>
                <a:noFill/>
              </a:ln>
              <a:solidFill>
                <a:srgbClr val="000000"/>
              </a:solidFill>
              <a:effectLst/>
              <a:uLnTx/>
              <a:uFillTx/>
              <a:latin typeface="Calibri" pitchFamily="34" charset="0"/>
              <a:ea typeface="宋体" pitchFamily="2" charset="-122"/>
              <a:cs typeface="+mn-cs"/>
            </a:endParaRPr>
          </a:p>
        </p:txBody>
      </p:sp>
    </p:spTree>
    <p:extLst>
      <p:ext uri="{BB962C8B-B14F-4D97-AF65-F5344CB8AC3E}">
        <p14:creationId xmlns:p14="http://schemas.microsoft.com/office/powerpoint/2010/main" val="2135665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a:latin typeface="宋体" pitchFamily="2" charset="-122"/>
              <a:ea typeface="宋体" pitchFamily="2" charset="-122"/>
            </a:endParaRPr>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11</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1114676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脚占位符 3"/>
          <p:cNvSpPr>
            <a:spLocks noGrp="1"/>
          </p:cNvSpPr>
          <p:nvPr>
            <p:ph type="ftr" sz="quarter" idx="10"/>
          </p:nvPr>
        </p:nvSpPr>
        <p:spPr/>
        <p:txBody>
          <a:bodyPr/>
          <a:lstStyle/>
          <a:p>
            <a:pPr>
              <a:defRPr/>
            </a:pPr>
            <a:r>
              <a:rPr lang="en-US" smtClean="0"/>
              <a:t>1</a:t>
            </a:r>
            <a:endParaRPr lang="en-US"/>
          </a:p>
        </p:txBody>
      </p:sp>
      <p:sp>
        <p:nvSpPr>
          <p:cNvPr id="5" name="灯片编号占位符 4"/>
          <p:cNvSpPr>
            <a:spLocks noGrp="1"/>
          </p:cNvSpPr>
          <p:nvPr>
            <p:ph type="sldNum" sz="quarter" idx="11"/>
          </p:nvPr>
        </p:nvSpPr>
        <p:spPr/>
        <p:txBody>
          <a:bodyPr/>
          <a:lstStyle/>
          <a:p>
            <a:pPr>
              <a:defRPr/>
            </a:pPr>
            <a:fld id="{644C3562-E44E-46A9-96C0-D50A9AA9BBBC}" type="slidenum">
              <a:rPr lang="zh-CN" altLang="en-US" smtClean="0"/>
              <a:pPr>
                <a:defRPr/>
              </a:pPr>
              <a:t>12</a:t>
            </a:fld>
            <a:endParaRPr lang="en-US"/>
          </a:p>
        </p:txBody>
      </p:sp>
    </p:spTree>
    <p:extLst>
      <p:ext uri="{BB962C8B-B14F-4D97-AF65-F5344CB8AC3E}">
        <p14:creationId xmlns:p14="http://schemas.microsoft.com/office/powerpoint/2010/main" val="116020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a:latin typeface="宋体" pitchFamily="2" charset="-122"/>
              <a:ea typeface="宋体" pitchFamily="2" charset="-122"/>
            </a:endParaRPr>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13</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2027178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14</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694435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a:latin typeface="宋体" pitchFamily="2" charset="-122"/>
              <a:ea typeface="宋体" pitchFamily="2" charset="-122"/>
            </a:endParaRPr>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15</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4219354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16</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1996661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a:latin typeface="宋体" pitchFamily="2" charset="-122"/>
              <a:ea typeface="宋体" pitchFamily="2" charset="-122"/>
            </a:endParaRPr>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17</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8856856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18</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29243603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a:latin typeface="宋体" pitchFamily="2" charset="-122"/>
              <a:ea typeface="宋体" pitchFamily="2" charset="-122"/>
            </a:endParaRPr>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19</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3596865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0688" y="744538"/>
            <a:ext cx="59563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A48C3D-77A8-48F0-A72B-7EDCE6B3E215}"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24749976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20</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3105842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a:latin typeface="宋体" pitchFamily="2" charset="-122"/>
              <a:ea typeface="宋体" pitchFamily="2" charset="-122"/>
            </a:endParaRPr>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21</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8264779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22</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2908745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a:latin typeface="宋体" pitchFamily="2" charset="-122"/>
              <a:ea typeface="宋体" pitchFamily="2" charset="-122"/>
            </a:endParaRPr>
          </a:p>
          <a:p>
            <a:endParaRPr lang="zh-CN" altLang="en-US" dirty="0"/>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23</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3540686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24</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27262038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a:latin typeface="宋体" pitchFamily="2" charset="-122"/>
              <a:ea typeface="宋体" pitchFamily="2" charset="-122"/>
            </a:endParaRPr>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25</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2370447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a:latin typeface="宋体" pitchFamily="2" charset="-122"/>
              <a:ea typeface="宋体" pitchFamily="2" charset="-122"/>
            </a:endParaRPr>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26</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16426643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0688" y="744538"/>
            <a:ext cx="59563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27</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3530620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0688" y="744538"/>
            <a:ext cx="59563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A48C3D-77A8-48F0-A72B-7EDCE6B3E215}"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2474997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0688" y="744538"/>
            <a:ext cx="5956300" cy="3722687"/>
          </a:xfrm>
          <a:prstGeom prst="rect">
            <a:avLst/>
          </a:prstGeom>
        </p:spPr>
      </p:sp>
      <p:sp>
        <p:nvSpPr>
          <p:cNvPr id="3" name="备注占位符 2"/>
          <p:cNvSpPr>
            <a:spLocks noGrp="1"/>
          </p:cNvSpPr>
          <p:nvPr>
            <p:ph type="body" idx="1"/>
          </p:nvPr>
        </p:nvSpPr>
        <p:spPr>
          <a:xfrm>
            <a:off x="656663" y="4268131"/>
            <a:ext cx="5253302" cy="3492107"/>
          </a:xfrm>
          <a:prstGeom prst="rect">
            <a:avLst/>
          </a:prstGeom>
        </p:spPr>
        <p:txBody>
          <a:bodyPr/>
          <a:lstStyle/>
          <a:p>
            <a:endParaRPr lang="zh-CN" altLang="en-US" dirty="0"/>
          </a:p>
        </p:txBody>
      </p:sp>
      <p:sp>
        <p:nvSpPr>
          <p:cNvPr id="4" name="灯片编号占位符 3"/>
          <p:cNvSpPr>
            <a:spLocks noGrp="1"/>
          </p:cNvSpPr>
          <p:nvPr>
            <p:ph type="sldNum" sz="quarter" idx="10"/>
          </p:nvPr>
        </p:nvSpPr>
        <p:spPr/>
        <p:txBody>
          <a:bodyPr/>
          <a:lstStyle/>
          <a:p>
            <a:fld id="{886BA528-7E87-4752-8BAF-5B91845E9AFC}" type="slidenum">
              <a:rPr lang="zh-CN" altLang="en-US" smtClean="0"/>
              <a:t>4</a:t>
            </a:fld>
            <a:endParaRPr lang="zh-CN" alt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1188343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19138" y="1241425"/>
            <a:ext cx="5359400" cy="3349625"/>
          </a:xfrm>
          <a:prstGeom prst="rect">
            <a:avLst/>
          </a:prstGeom>
          <a:noFill/>
          <a:ln w="12700">
            <a:solidFill>
              <a:prstClr val="black"/>
            </a:solidFill>
          </a:ln>
        </p:spPr>
      </p:sp>
      <p:sp>
        <p:nvSpPr>
          <p:cNvPr id="3" name="备注占位符 2"/>
          <p:cNvSpPr>
            <a:spLocks noGrp="1"/>
          </p:cNvSpPr>
          <p:nvPr>
            <p:ph type="body" idx="1"/>
          </p:nvPr>
        </p:nvSpPr>
        <p:spPr>
          <a:xfrm>
            <a:off x="679464" y="4777782"/>
            <a:ext cx="5438748" cy="3907834"/>
          </a:xfrm>
          <a:prstGeom prst="rect">
            <a:avLst/>
          </a:prstGeom>
        </p:spPr>
        <p:txBody>
          <a:bodyPr/>
          <a:lstStyle/>
          <a:p>
            <a:endParaRPr lang="zh-CN" altLang="en-US" dirty="0"/>
          </a:p>
        </p:txBody>
      </p:sp>
      <p:sp>
        <p:nvSpPr>
          <p:cNvPr id="4" name="日期占位符 3"/>
          <p:cNvSpPr>
            <a:spLocks noGrp="1"/>
          </p:cNvSpPr>
          <p:nvPr>
            <p:ph type="dt" idx="10"/>
          </p:nvPr>
        </p:nvSpPr>
        <p:spPr/>
        <p:txBody>
          <a:bodyPr/>
          <a:lstStyle/>
          <a:p>
            <a:fld id="{24DE91BE-3214-4014-9BCF-E1AEB02CFE79}" type="datetime1">
              <a:rPr lang="zh-CN" altLang="en-US" smtClean="0"/>
              <a:t>2021/9/28</a:t>
            </a:fld>
            <a:endParaRPr lang="zh-CN" altLang="en-US" sz="1300"/>
          </a:p>
        </p:txBody>
      </p:sp>
      <p:sp>
        <p:nvSpPr>
          <p:cNvPr id="5" name="灯片编号占位符 4"/>
          <p:cNvSpPr>
            <a:spLocks noGrp="1"/>
          </p:cNvSpPr>
          <p:nvPr>
            <p:ph type="sldNum" sz="quarter" idx="11"/>
          </p:nvPr>
        </p:nvSpPr>
        <p:spPr/>
        <p:txBody>
          <a:bodyPr/>
          <a:lstStyle/>
          <a:p>
            <a:fld id="{61A3A972-5C50-42CF-A85F-A633BD0A3421}" type="slidenum">
              <a:rPr lang="zh-CN" altLang="en-US" smtClean="0"/>
              <a:pPr/>
              <a:t>5</a:t>
            </a:fld>
            <a:endParaRPr lang="zh-CN" altLang="en-US" sz="1300"/>
          </a:p>
        </p:txBody>
      </p:sp>
      <p:sp>
        <p:nvSpPr>
          <p:cNvPr id="6" name="页脚占位符 5"/>
          <p:cNvSpPr>
            <a:spLocks noGrp="1"/>
          </p:cNvSpPr>
          <p:nvPr>
            <p:ph type="ftr" sz="quarter" idx="12"/>
          </p:nvPr>
        </p:nvSpPr>
        <p:spPr/>
        <p:txBody>
          <a:bodyPr/>
          <a:lstStyle/>
          <a:p>
            <a:pPr>
              <a:defRPr/>
            </a:pPr>
            <a:r>
              <a:rPr lang="en-US" smtClean="0"/>
              <a:t>1</a:t>
            </a:r>
            <a:endParaRPr lang="en-US"/>
          </a:p>
        </p:txBody>
      </p:sp>
    </p:spTree>
    <p:extLst>
      <p:ext uri="{BB962C8B-B14F-4D97-AF65-F5344CB8AC3E}">
        <p14:creationId xmlns:p14="http://schemas.microsoft.com/office/powerpoint/2010/main" val="2610764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a:latin typeface="宋体" pitchFamily="2" charset="-122"/>
              <a:ea typeface="宋体" pitchFamily="2" charset="-122"/>
            </a:endParaRPr>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6</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3126910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7</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2843055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a:latin typeface="宋体" pitchFamily="2" charset="-122"/>
              <a:ea typeface="宋体" pitchFamily="2" charset="-122"/>
            </a:endParaRPr>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8</a:t>
            </a:fld>
            <a:endParaRPr lang="en-US"/>
          </a:p>
        </p:txBody>
      </p:sp>
      <p:sp>
        <p:nvSpPr>
          <p:cNvPr id="5" name="页脚占位符 4"/>
          <p:cNvSpPr>
            <a:spLocks noGrp="1"/>
          </p:cNvSpPr>
          <p:nvPr>
            <p:ph type="ftr" sz="quarter" idx="11"/>
          </p:nvPr>
        </p:nvSpPr>
        <p:spPr/>
        <p:txBody>
          <a:bodyPr/>
          <a:lstStyle/>
          <a:p>
            <a:pPr>
              <a:defRPr/>
            </a:pPr>
            <a:r>
              <a:rPr lang="en-US" smtClean="0"/>
              <a:t>1</a:t>
            </a:r>
            <a:endParaRPr lang="en-US"/>
          </a:p>
        </p:txBody>
      </p:sp>
    </p:spTree>
    <p:extLst>
      <p:ext uri="{BB962C8B-B14F-4D97-AF65-F5344CB8AC3E}">
        <p14:creationId xmlns:p14="http://schemas.microsoft.com/office/powerpoint/2010/main" val="2428097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44C3562-E44E-46A9-96C0-D50A9AA9BBBC}" type="slidenum">
              <a:rPr lang="zh-CN" altLang="en-US" smtClean="0"/>
              <a:pPr>
                <a:defRPr/>
              </a:pPr>
              <a:t>9</a:t>
            </a:fld>
            <a:endParaRPr lang="en-US"/>
          </a:p>
        </p:txBody>
      </p:sp>
    </p:spTree>
    <p:extLst>
      <p:ext uri="{BB962C8B-B14F-4D97-AF65-F5344CB8AC3E}">
        <p14:creationId xmlns:p14="http://schemas.microsoft.com/office/powerpoint/2010/main" val="2033597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Rectangle 19"/>
          <p:cNvSpPr>
            <a:spLocks noGrp="1" noChangeArrowheads="1"/>
          </p:cNvSpPr>
          <p:nvPr>
            <p:ph type="dt" sz="quarter" idx="10"/>
          </p:nvPr>
        </p:nvSpPr>
        <p:spPr>
          <a:ln/>
        </p:spPr>
        <p:txBody>
          <a:bodyPr/>
          <a:lstStyle>
            <a:lvl1pPr>
              <a:defRPr/>
            </a:lvl1pPr>
          </a:lstStyle>
          <a:p>
            <a:pPr>
              <a:defRPr/>
            </a:pPr>
            <a:endParaRPr lang="en-US"/>
          </a:p>
        </p:txBody>
      </p:sp>
      <p:sp>
        <p:nvSpPr>
          <p:cNvPr id="3" name="标题 2"/>
          <p:cNvSpPr>
            <a:spLocks noGrp="1"/>
          </p:cNvSpPr>
          <p:nvPr>
            <p:ph type="title"/>
          </p:nvPr>
        </p:nvSpPr>
        <p:spPr>
          <a:xfrm>
            <a:off x="755650" y="2197100"/>
            <a:ext cx="5688013" cy="584775"/>
          </a:xfrm>
        </p:spPr>
        <p:txBody>
          <a:bodyPr/>
          <a:lstStyle/>
          <a:p>
            <a:r>
              <a:rPr lang="zh-CN" altLang="en-US"/>
              <a:t>单击此处编辑母版标题样式</a:t>
            </a:r>
          </a:p>
        </p:txBody>
      </p:sp>
    </p:spTree>
  </p:cSld>
  <p:clrMapOvr>
    <a:masterClrMapping/>
  </p:clrMapOvr>
  <p:transition advClick="0" advTm="8000">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935302"/>
            <a:ext cx="6858000" cy="1989667"/>
          </a:xfrm>
        </p:spPr>
        <p:txBody>
          <a:bodyPr anchor="b"/>
          <a:lstStyle>
            <a:lvl1pPr algn="ctr">
              <a:defRPr sz="6000"/>
            </a:lvl1pPr>
          </a:lstStyle>
          <a:p>
            <a:r>
              <a:rPr lang="zh-CN" altLang="en-US" noProof="1"/>
              <a:t>单击此处编辑母版标题样式</a:t>
            </a:r>
          </a:p>
        </p:txBody>
      </p:sp>
      <p:sp>
        <p:nvSpPr>
          <p:cNvPr id="3" name="副标题 2"/>
          <p:cNvSpPr>
            <a:spLocks noGrp="1"/>
          </p:cNvSpPr>
          <p:nvPr>
            <p:ph type="subTitle" idx="1"/>
          </p:nvPr>
        </p:nvSpPr>
        <p:spPr>
          <a:xfrm>
            <a:off x="1143000" y="3001698"/>
            <a:ext cx="6858000" cy="137980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Tree>
    <p:extLst>
      <p:ext uri="{BB962C8B-B14F-4D97-AF65-F5344CB8AC3E}">
        <p14:creationId xmlns:p14="http://schemas.microsoft.com/office/powerpoint/2010/main" val="302100319"/>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3568744317"/>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424782"/>
            <a:ext cx="7886700" cy="2377281"/>
          </a:xfrm>
        </p:spPr>
        <p:txBody>
          <a:bodyPr anchor="b"/>
          <a:lstStyle>
            <a:lvl1pPr>
              <a:defRPr sz="6000"/>
            </a:lvl1pPr>
          </a:lstStyle>
          <a:p>
            <a:r>
              <a:rPr lang="zh-CN" altLang="en-US" noProof="1"/>
              <a:t>单击此处编辑母版标题样式</a:t>
            </a:r>
          </a:p>
        </p:txBody>
      </p:sp>
      <p:sp>
        <p:nvSpPr>
          <p:cNvPr id="3" name="文本占位符 2"/>
          <p:cNvSpPr>
            <a:spLocks noGrp="1"/>
          </p:cNvSpPr>
          <p:nvPr>
            <p:ph type="body" idx="1"/>
          </p:nvPr>
        </p:nvSpPr>
        <p:spPr>
          <a:xfrm>
            <a:off x="623888" y="3824553"/>
            <a:ext cx="7886700" cy="1250156"/>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noProof="1"/>
              <a:t>单击此处编辑母版文本样式</a:t>
            </a:r>
          </a:p>
        </p:txBody>
      </p:sp>
    </p:spTree>
    <p:extLst>
      <p:ext uri="{BB962C8B-B14F-4D97-AF65-F5344CB8AC3E}">
        <p14:creationId xmlns:p14="http://schemas.microsoft.com/office/powerpoint/2010/main" val="207847372"/>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333500"/>
            <a:ext cx="4038600" cy="3771636"/>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333500"/>
            <a:ext cx="4038600" cy="3771636"/>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4155195210"/>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04271"/>
            <a:ext cx="7886700" cy="1104636"/>
          </a:xfrm>
        </p:spPr>
        <p:txBody>
          <a:bodyPr/>
          <a:lstStyle/>
          <a:p>
            <a:r>
              <a:rPr lang="zh-CN" altLang="en-US" noProof="1"/>
              <a:t>单击此处编辑母版标题样式</a:t>
            </a:r>
          </a:p>
        </p:txBody>
      </p:sp>
      <p:sp>
        <p:nvSpPr>
          <p:cNvPr id="3" name="文本占位符 2"/>
          <p:cNvSpPr>
            <a:spLocks noGrp="1"/>
          </p:cNvSpPr>
          <p:nvPr>
            <p:ph type="body" idx="1"/>
          </p:nvPr>
        </p:nvSpPr>
        <p:spPr>
          <a:xfrm>
            <a:off x="630239" y="1400969"/>
            <a:ext cx="3868737" cy="68659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630239" y="2087563"/>
            <a:ext cx="3868737" cy="307049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400969"/>
            <a:ext cx="3887788" cy="68659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087563"/>
            <a:ext cx="3887788" cy="307049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508849457"/>
      </p:ext>
    </p:extLst>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Tree>
    <p:extLst>
      <p:ext uri="{BB962C8B-B14F-4D97-AF65-F5344CB8AC3E}">
        <p14:creationId xmlns:p14="http://schemas.microsoft.com/office/powerpoint/2010/main" val="1036582369"/>
      </p:ext>
    </p:extLst>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7095681"/>
      </p:ext>
    </p:extLst>
  </p:cSld>
  <p:clrMapOvr>
    <a:masterClrMapping/>
  </p:clrMapOv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381000"/>
            <a:ext cx="2949575" cy="1333500"/>
          </a:xfrm>
        </p:spPr>
        <p:txBody>
          <a:bodyPr anchor="b"/>
          <a:lstStyle>
            <a:lvl1pPr>
              <a:defRPr sz="3200"/>
            </a:lvl1pPr>
          </a:lstStyle>
          <a:p>
            <a:r>
              <a:rPr lang="zh-CN" altLang="en-US" noProof="1"/>
              <a:t>单击此处编辑母版标题样式</a:t>
            </a:r>
          </a:p>
        </p:txBody>
      </p:sp>
      <p:sp>
        <p:nvSpPr>
          <p:cNvPr id="3" name="内容占位符 2"/>
          <p:cNvSpPr>
            <a:spLocks noGrp="1"/>
          </p:cNvSpPr>
          <p:nvPr>
            <p:ph idx="1"/>
          </p:nvPr>
        </p:nvSpPr>
        <p:spPr>
          <a:xfrm>
            <a:off x="3887788" y="822855"/>
            <a:ext cx="4629150" cy="40613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1714500"/>
            <a:ext cx="2949575" cy="317632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Tree>
    <p:extLst>
      <p:ext uri="{BB962C8B-B14F-4D97-AF65-F5344CB8AC3E}">
        <p14:creationId xmlns:p14="http://schemas.microsoft.com/office/powerpoint/2010/main" val="3019768418"/>
      </p:ext>
    </p:extLst>
  </p:cSld>
  <p:clrMapOvr>
    <a:masterClrMapping/>
  </p:clrMapOv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381000"/>
            <a:ext cx="2949575" cy="1333500"/>
          </a:xfrm>
        </p:spPr>
        <p:txBody>
          <a:bodyPr anchor="b"/>
          <a:lstStyle>
            <a:lvl1pPr>
              <a:defRPr sz="3200"/>
            </a:lvl1pPr>
          </a:lstStyle>
          <a:p>
            <a:r>
              <a:rPr lang="zh-CN" altLang="en-US" noProof="1"/>
              <a:t>单击此处编辑母版标题样式</a:t>
            </a:r>
          </a:p>
        </p:txBody>
      </p:sp>
      <p:sp>
        <p:nvSpPr>
          <p:cNvPr id="3" name="图片占位符 2"/>
          <p:cNvSpPr>
            <a:spLocks noGrp="1"/>
          </p:cNvSpPr>
          <p:nvPr>
            <p:ph type="pic" idx="1"/>
          </p:nvPr>
        </p:nvSpPr>
        <p:spPr>
          <a:xfrm>
            <a:off x="3887788" y="822855"/>
            <a:ext cx="4629150" cy="40613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630239" y="1714500"/>
            <a:ext cx="2949575" cy="317632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Tree>
    <p:extLst>
      <p:ext uri="{BB962C8B-B14F-4D97-AF65-F5344CB8AC3E}">
        <p14:creationId xmlns:p14="http://schemas.microsoft.com/office/powerpoint/2010/main" val="604673875"/>
      </p:ext>
    </p:extLst>
  </p:cSld>
  <p:clrMapOvr>
    <a:masterClrMapping/>
  </p:clrMapOv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78030589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advClick="0" advTm="8000">
    <p:fade thruBlk="1"/>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865"/>
            <a:ext cx="2057400" cy="4876271"/>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228865"/>
            <a:ext cx="6019800" cy="4876271"/>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421939103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advClick="0" advTm="8000">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advClick="0" advTm="8000">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标题和内容">
    <p:bg>
      <p:bgPr>
        <a:solidFill>
          <a:srgbClr val="FCFCFC"/>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606320"/>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5_标题和内容">
    <p:bg>
      <p:bgPr>
        <a:solidFill>
          <a:srgbClr val="FCFCFC"/>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8944110"/>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空白">
    <p:spTree>
      <p:nvGrpSpPr>
        <p:cNvPr id="1" name=""/>
        <p:cNvGrpSpPr/>
        <p:nvPr/>
      </p:nvGrpSpPr>
      <p:grpSpPr>
        <a:xfrm>
          <a:off x="0" y="0"/>
          <a:ext cx="0" cy="0"/>
          <a:chOff x="0" y="0"/>
          <a:chExt cx="0" cy="0"/>
        </a:xfrm>
      </p:grpSpPr>
      <p:sp>
        <p:nvSpPr>
          <p:cNvPr id="2" name="Rectangle 19"/>
          <p:cNvSpPr>
            <a:spLocks noGrp="1" noChangeArrowheads="1"/>
          </p:cNvSpPr>
          <p:nvPr>
            <p:ph type="dt" sz="quarter" idx="10"/>
          </p:nvPr>
        </p:nvSpPr>
        <p:spPr>
          <a:xfrm>
            <a:off x="457200" y="4657725"/>
            <a:ext cx="2133600" cy="304800"/>
          </a:xfrm>
          <a:prstGeom prst="rect">
            <a:avLst/>
          </a:prstGeom>
          <a:ln/>
        </p:spPr>
        <p:txBody>
          <a:bodyPr/>
          <a:lstStyle>
            <a:lvl1pPr>
              <a:defRPr/>
            </a:lvl1pPr>
          </a:lstStyle>
          <a:p>
            <a:pPr>
              <a:defRPr/>
            </a:pPr>
            <a:endParaRPr lang="en-US"/>
          </a:p>
        </p:txBody>
      </p:sp>
      <p:sp>
        <p:nvSpPr>
          <p:cNvPr id="3" name="标题 2"/>
          <p:cNvSpPr>
            <a:spLocks noGrp="1"/>
          </p:cNvSpPr>
          <p:nvPr>
            <p:ph type="title"/>
          </p:nvPr>
        </p:nvSpPr>
        <p:spPr>
          <a:xfrm>
            <a:off x="755650" y="2197100"/>
            <a:ext cx="5688013" cy="584775"/>
          </a:xfrm>
        </p:spPr>
        <p:txBody>
          <a:bodyPr/>
          <a:lstStyle/>
          <a:p>
            <a:r>
              <a:rPr lang="zh-CN" altLang="en-US"/>
              <a:t>单击此处编辑母版标题样式</a:t>
            </a:r>
          </a:p>
        </p:txBody>
      </p:sp>
    </p:spTree>
    <p:extLst>
      <p:ext uri="{BB962C8B-B14F-4D97-AF65-F5344CB8AC3E}">
        <p14:creationId xmlns:p14="http://schemas.microsoft.com/office/powerpoint/2010/main" val="3480058218"/>
      </p:ext>
    </p:extLst>
  </p:cSld>
  <p:clrMapOvr>
    <a:masterClrMapping/>
  </p:clrMapOvr>
  <p:transition advClick="0" advTm="8000">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5.xml"/><Relationship Id="rId1" Type="http://schemas.openxmlformats.org/officeDocument/2006/relationships/slideLayout" Target="../slideLayouts/slideLayout5.xml"/><Relationship Id="rId4" Type="http://schemas.openxmlformats.org/officeDocument/2006/relationships/image" Target="../media/image5.jpe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theme" Target="../theme/theme6.xml"/><Relationship Id="rId4" Type="http://schemas.openxmlformats.org/officeDocument/2006/relationships/slideLayout" Target="../slideLayouts/slideLayout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6.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7.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9" descr="封面"/>
          <p:cNvPicPr>
            <a:picLocks noChangeAspect="1" noChangeArrowheads="1"/>
          </p:cNvPicPr>
          <p:nvPr userDrawn="1"/>
        </p:nvPicPr>
        <p:blipFill>
          <a:blip r:embed="rId3" cstate="print"/>
          <a:srcRect/>
          <a:stretch>
            <a:fillRect/>
          </a:stretch>
        </p:blipFill>
        <p:spPr bwMode="auto">
          <a:xfrm>
            <a:off x="0" y="1177925"/>
            <a:ext cx="9144000" cy="2603500"/>
          </a:xfrm>
          <a:prstGeom prst="rect">
            <a:avLst/>
          </a:prstGeom>
          <a:noFill/>
          <a:ln w="9525">
            <a:noFill/>
            <a:miter lim="800000"/>
            <a:headEnd/>
            <a:tailEnd/>
          </a:ln>
        </p:spPr>
      </p:pic>
      <p:sp>
        <p:nvSpPr>
          <p:cNvPr id="1027" name="Rectangle 8"/>
          <p:cNvSpPr>
            <a:spLocks noGrp="1" noChangeArrowheads="1"/>
          </p:cNvSpPr>
          <p:nvPr>
            <p:ph type="title"/>
          </p:nvPr>
        </p:nvSpPr>
        <p:spPr bwMode="auto">
          <a:xfrm>
            <a:off x="755650" y="2197100"/>
            <a:ext cx="5688013" cy="1077218"/>
          </a:xfrm>
          <a:prstGeom prst="rect">
            <a:avLst/>
          </a:prstGeom>
          <a:noFill/>
          <a:ln w="9525">
            <a:noFill/>
            <a:miter lim="800000"/>
            <a:headEnd/>
            <a:tailEnd/>
          </a:ln>
        </p:spPr>
        <p:txBody>
          <a:bodyPr vert="horz" wrap="square" lIns="0" tIns="45720" rIns="91440" bIns="45720" numCol="1" anchor="t" anchorCtr="0" compatLnSpc="1">
            <a:prstTxWarp prst="textNoShape">
              <a:avLst/>
            </a:prstTxWarp>
            <a:spAutoFit/>
          </a:bodyPr>
          <a:lstStyle/>
          <a:p>
            <a:pPr lvl="0"/>
            <a:r>
              <a:rPr lang="zh-CN" altLang="zh-CN"/>
              <a:t>Click to edit Master title style</a:t>
            </a:r>
          </a:p>
        </p:txBody>
      </p:sp>
      <p:sp>
        <p:nvSpPr>
          <p:cNvPr id="1028" name="Text Box 79"/>
          <p:cNvSpPr txBox="1">
            <a:spLocks noChangeArrowheads="1"/>
          </p:cNvSpPr>
          <p:nvPr userDrawn="1"/>
        </p:nvSpPr>
        <p:spPr bwMode="auto">
          <a:xfrm>
            <a:off x="-2884488" y="1108075"/>
            <a:ext cx="2776538" cy="1771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8345" tIns="39172" rIns="78345" bIns="39172">
            <a:spAutoFit/>
          </a:bodyPr>
          <a:lstStyle>
            <a:lvl1pPr defTabSz="784225" eaLnBrk="0" hangingPunct="0">
              <a:defRPr>
                <a:solidFill>
                  <a:schemeClr val="tx1"/>
                </a:solidFill>
                <a:latin typeface="Calibri" pitchFamily="34" charset="0"/>
                <a:ea typeface="宋体" pitchFamily="2" charset="-122"/>
              </a:defRPr>
            </a:lvl1pPr>
            <a:lvl2pPr marL="742950" indent="-285750" defTabSz="784225" eaLnBrk="0" hangingPunct="0">
              <a:defRPr>
                <a:solidFill>
                  <a:schemeClr val="tx1"/>
                </a:solidFill>
                <a:latin typeface="Calibri" pitchFamily="34" charset="0"/>
                <a:ea typeface="宋体" pitchFamily="2" charset="-122"/>
              </a:defRPr>
            </a:lvl2pPr>
            <a:lvl3pPr marL="1143000" indent="-228600" defTabSz="784225" eaLnBrk="0" hangingPunct="0">
              <a:defRPr>
                <a:solidFill>
                  <a:schemeClr val="tx1"/>
                </a:solidFill>
                <a:latin typeface="Calibri" pitchFamily="34" charset="0"/>
                <a:ea typeface="宋体" pitchFamily="2" charset="-122"/>
              </a:defRPr>
            </a:lvl3pPr>
            <a:lvl4pPr marL="1600200" indent="-228600" defTabSz="784225" eaLnBrk="0" hangingPunct="0">
              <a:defRPr>
                <a:solidFill>
                  <a:schemeClr val="tx1"/>
                </a:solidFill>
                <a:latin typeface="Calibri" pitchFamily="34" charset="0"/>
                <a:ea typeface="宋体" pitchFamily="2" charset="-122"/>
              </a:defRPr>
            </a:lvl4pPr>
            <a:lvl5pPr marL="2057400" indent="-228600" defTabSz="784225" eaLnBrk="0" hangingPunct="0">
              <a:defRPr>
                <a:solidFill>
                  <a:schemeClr val="tx1"/>
                </a:solidFill>
                <a:latin typeface="Calibri" pitchFamily="34" charset="0"/>
                <a:ea typeface="宋体" pitchFamily="2" charset="-122"/>
              </a:defRPr>
            </a:lvl5pPr>
            <a:lvl6pPr marL="2514600" indent="-228600" defTabSz="7842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defTabSz="7842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defTabSz="7842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defTabSz="7842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lgn="r">
              <a:lnSpc>
                <a:spcPct val="125000"/>
              </a:lnSpc>
              <a:defRPr/>
            </a:pPr>
            <a:r>
              <a:rPr lang="en-US" altLang="en-US" sz="1100" noProof="1">
                <a:solidFill>
                  <a:srgbClr val="FFFFFF"/>
                </a:solidFill>
                <a:latin typeface="FrutigerNext LT Regular"/>
                <a:ea typeface="MS PGothic" pitchFamily="34" charset="-128"/>
              </a:rPr>
              <a:t>Slide title</a:t>
            </a:r>
            <a:r>
              <a:rPr lang="en-US" sz="1100">
                <a:solidFill>
                  <a:srgbClr val="FFFFFF"/>
                </a:solidFill>
                <a:latin typeface="FrutigerNext LT Regular"/>
                <a:ea typeface="MS PGothic" pitchFamily="34" charset="-128"/>
              </a:rPr>
              <a:t> </a:t>
            </a:r>
            <a:r>
              <a:rPr lang="en-US" sz="1100">
                <a:solidFill>
                  <a:srgbClr val="FFFFFF"/>
                </a:solidFill>
                <a:latin typeface="FrutigerNext LT Regular"/>
                <a:ea typeface="华文细黑" pitchFamily="2" charset="-122"/>
              </a:rPr>
              <a:t>:40-47pt  </a:t>
            </a:r>
          </a:p>
          <a:p>
            <a:pPr algn="r">
              <a:lnSpc>
                <a:spcPct val="125000"/>
              </a:lnSpc>
              <a:defRPr/>
            </a:pPr>
            <a:r>
              <a:rPr lang="en-US" altLang="en-US" sz="1100" noProof="1">
                <a:solidFill>
                  <a:srgbClr val="FFFFFF"/>
                </a:solidFill>
                <a:latin typeface="FrutigerNext LT Regular"/>
                <a:ea typeface="MS PGothic" pitchFamily="34" charset="-128"/>
              </a:rPr>
              <a:t>Slide subtitle </a:t>
            </a:r>
            <a:r>
              <a:rPr lang="en-US" sz="1100">
                <a:solidFill>
                  <a:srgbClr val="FFFFFF"/>
                </a:solidFill>
                <a:latin typeface="FrutigerNext LT Regular"/>
                <a:ea typeface="华文细黑" pitchFamily="2" charset="-122"/>
              </a:rPr>
              <a:t>:26-30pt</a:t>
            </a:r>
          </a:p>
          <a:p>
            <a:pPr algn="r">
              <a:lnSpc>
                <a:spcPct val="125000"/>
              </a:lnSpc>
              <a:defRPr/>
            </a:pPr>
            <a:r>
              <a:rPr lang="en-US" sz="1100">
                <a:solidFill>
                  <a:srgbClr val="FFFFFF"/>
                </a:solidFill>
                <a:latin typeface="FrutigerNext LT Regular"/>
                <a:ea typeface="华文细黑" pitchFamily="2" charset="-122"/>
              </a:rPr>
              <a:t>Color::white</a:t>
            </a:r>
          </a:p>
          <a:p>
            <a:pPr algn="r">
              <a:lnSpc>
                <a:spcPct val="125000"/>
              </a:lnSpc>
              <a:defRPr/>
            </a:pPr>
            <a:r>
              <a:rPr lang="zh-CN" altLang="en-US" sz="1100">
                <a:solidFill>
                  <a:srgbClr val="FFFFFF"/>
                </a:solidFill>
                <a:latin typeface="FrutigerNext LT Regular"/>
                <a:ea typeface="MS PGothic" pitchFamily="34" charset="-128"/>
              </a:rPr>
              <a:t> </a:t>
            </a:r>
            <a:r>
              <a:rPr lang="en-US" sz="1100">
                <a:solidFill>
                  <a:srgbClr val="FFFFFF"/>
                </a:solidFill>
                <a:latin typeface="FrutigerNext LT Regular"/>
                <a:ea typeface="MS PGothic" pitchFamily="34" charset="-128"/>
              </a:rPr>
              <a:t>Corporate Font </a:t>
            </a:r>
            <a:r>
              <a:rPr lang="en-US" sz="1100">
                <a:solidFill>
                  <a:srgbClr val="FFFFFF"/>
                </a:solidFill>
                <a:latin typeface="FrutigerNext LT Regular"/>
                <a:ea typeface="华文细黑" pitchFamily="2" charset="-122"/>
              </a:rPr>
              <a:t>:</a:t>
            </a:r>
          </a:p>
          <a:p>
            <a:pPr algn="r">
              <a:lnSpc>
                <a:spcPct val="125000"/>
              </a:lnSpc>
              <a:defRPr/>
            </a:pPr>
            <a:r>
              <a:rPr lang="en-US" sz="1100">
                <a:solidFill>
                  <a:srgbClr val="FFFFFF"/>
                </a:solidFill>
                <a:latin typeface="FrutigerNext LT Regular"/>
                <a:ea typeface="华文细黑" pitchFamily="2" charset="-122"/>
              </a:rPr>
              <a:t>FrutigerNext LT Medium</a:t>
            </a:r>
          </a:p>
          <a:p>
            <a:pPr algn="r">
              <a:lnSpc>
                <a:spcPct val="125000"/>
              </a:lnSpc>
              <a:defRPr/>
            </a:pPr>
            <a:r>
              <a:rPr lang="en-US" sz="1100">
                <a:solidFill>
                  <a:srgbClr val="FFFFFF"/>
                </a:solidFill>
                <a:latin typeface="FrutigerNext LT Regular"/>
                <a:ea typeface="MS PGothic" pitchFamily="34" charset="-128"/>
              </a:rPr>
              <a:t>Font to be used by customers and </a:t>
            </a:r>
          </a:p>
          <a:p>
            <a:pPr algn="r">
              <a:lnSpc>
                <a:spcPct val="125000"/>
              </a:lnSpc>
              <a:defRPr/>
            </a:pPr>
            <a:r>
              <a:rPr lang="en-US" sz="1100">
                <a:solidFill>
                  <a:srgbClr val="FFFFFF"/>
                </a:solidFill>
                <a:latin typeface="FrutigerNext LT Regular"/>
                <a:ea typeface="MS PGothic" pitchFamily="34" charset="-128"/>
              </a:rPr>
              <a:t>partners </a:t>
            </a:r>
            <a:r>
              <a:rPr lang="en-US" sz="1100">
                <a:solidFill>
                  <a:srgbClr val="FFFFFF"/>
                </a:solidFill>
                <a:latin typeface="FrutigerNext LT Regular"/>
                <a:ea typeface="华文细黑" pitchFamily="2" charset="-122"/>
              </a:rPr>
              <a:t>: </a:t>
            </a:r>
          </a:p>
          <a:p>
            <a:pPr algn="r">
              <a:lnSpc>
                <a:spcPct val="125000"/>
              </a:lnSpc>
              <a:defRPr/>
            </a:pPr>
            <a:r>
              <a:rPr lang="en-US" sz="1100">
                <a:solidFill>
                  <a:srgbClr val="FFFFFF"/>
                </a:solidFill>
                <a:latin typeface="FrutigerNext LT Regular"/>
                <a:ea typeface="华文细黑" pitchFamily="2" charset="-122"/>
              </a:rPr>
              <a:t>Arial</a:t>
            </a:r>
          </a:p>
        </p:txBody>
      </p:sp>
      <p:sp>
        <p:nvSpPr>
          <p:cNvPr id="1029" name="Rectangle 19"/>
          <p:cNvSpPr>
            <a:spLocks noGrp="1" noChangeArrowheads="1"/>
          </p:cNvSpPr>
          <p:nvPr>
            <p:ph type="dt" sz="quarter" idx="2"/>
          </p:nvPr>
        </p:nvSpPr>
        <p:spPr bwMode="auto">
          <a:xfrm>
            <a:off x="755650" y="400050"/>
            <a:ext cx="24765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41" r:id="rId1"/>
  </p:sldLayoutIdLst>
  <p:transition advClick="0" advTm="8000">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FrutigerNext LT Medium"/>
          <a:ea typeface="黑体" pitchFamily="49" charset="-122"/>
        </a:defRPr>
      </a:lvl2pPr>
      <a:lvl3pPr algn="l" rtl="0" eaLnBrk="0" fontAlgn="base" hangingPunct="0">
        <a:spcBef>
          <a:spcPct val="0"/>
        </a:spcBef>
        <a:spcAft>
          <a:spcPct val="0"/>
        </a:spcAft>
        <a:defRPr sz="3200" b="1">
          <a:solidFill>
            <a:schemeClr val="bg1"/>
          </a:solidFill>
          <a:latin typeface="FrutigerNext LT Medium"/>
          <a:ea typeface="黑体" pitchFamily="49" charset="-122"/>
        </a:defRPr>
      </a:lvl3pPr>
      <a:lvl4pPr algn="l" rtl="0" eaLnBrk="0" fontAlgn="base" hangingPunct="0">
        <a:spcBef>
          <a:spcPct val="0"/>
        </a:spcBef>
        <a:spcAft>
          <a:spcPct val="0"/>
        </a:spcAft>
        <a:defRPr sz="3200" b="1">
          <a:solidFill>
            <a:schemeClr val="bg1"/>
          </a:solidFill>
          <a:latin typeface="FrutigerNext LT Medium"/>
          <a:ea typeface="黑体" pitchFamily="49" charset="-122"/>
        </a:defRPr>
      </a:lvl4pPr>
      <a:lvl5pPr algn="l" rtl="0" eaLnBrk="0" fontAlgn="base" hangingPunct="0">
        <a:spcBef>
          <a:spcPct val="0"/>
        </a:spcBef>
        <a:spcAft>
          <a:spcPct val="0"/>
        </a:spcAft>
        <a:defRPr sz="3200" b="1">
          <a:solidFill>
            <a:schemeClr val="bg1"/>
          </a:solidFill>
          <a:latin typeface="FrutigerNext LT Medium"/>
          <a:ea typeface="黑体" pitchFamily="49" charset="-122"/>
        </a:defRPr>
      </a:lvl5pPr>
      <a:lvl6pPr marL="457200" algn="l" rtl="0" eaLnBrk="0" fontAlgn="base" hangingPunct="0">
        <a:spcBef>
          <a:spcPct val="0"/>
        </a:spcBef>
        <a:spcAft>
          <a:spcPct val="0"/>
        </a:spcAft>
        <a:defRPr sz="3200" b="1">
          <a:solidFill>
            <a:schemeClr val="bg1"/>
          </a:solidFill>
          <a:latin typeface="FrutigerNext LT Medium"/>
          <a:ea typeface="黑体" pitchFamily="49" charset="-122"/>
        </a:defRPr>
      </a:lvl6pPr>
      <a:lvl7pPr marL="914400" algn="l" rtl="0" eaLnBrk="0" fontAlgn="base" hangingPunct="0">
        <a:spcBef>
          <a:spcPct val="0"/>
        </a:spcBef>
        <a:spcAft>
          <a:spcPct val="0"/>
        </a:spcAft>
        <a:defRPr sz="3200" b="1">
          <a:solidFill>
            <a:schemeClr val="bg1"/>
          </a:solidFill>
          <a:latin typeface="FrutigerNext LT Medium"/>
          <a:ea typeface="黑体" pitchFamily="49" charset="-122"/>
        </a:defRPr>
      </a:lvl7pPr>
      <a:lvl8pPr marL="1371600" algn="l" rtl="0" eaLnBrk="0" fontAlgn="base" hangingPunct="0">
        <a:spcBef>
          <a:spcPct val="0"/>
        </a:spcBef>
        <a:spcAft>
          <a:spcPct val="0"/>
        </a:spcAft>
        <a:defRPr sz="3200" b="1">
          <a:solidFill>
            <a:schemeClr val="bg1"/>
          </a:solidFill>
          <a:latin typeface="FrutigerNext LT Medium"/>
          <a:ea typeface="黑体" pitchFamily="49" charset="-122"/>
        </a:defRPr>
      </a:lvl8pPr>
      <a:lvl9pPr marL="1828800" algn="l" rtl="0" eaLnBrk="0" fontAlgn="base" hangingPunct="0">
        <a:spcBef>
          <a:spcPct val="0"/>
        </a:spcBef>
        <a:spcAft>
          <a:spcPct val="0"/>
        </a:spcAft>
        <a:defRPr sz="3200" b="1">
          <a:solidFill>
            <a:schemeClr val="bg1"/>
          </a:solidFill>
          <a:latin typeface="FrutigerNext LT Medium"/>
          <a:ea typeface="黑体" pitchFamily="49"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eaLnBrk="0" fontAlgn="base" hangingPunct="0">
        <a:spcBef>
          <a:spcPct val="20000"/>
        </a:spcBef>
        <a:spcAft>
          <a:spcPct val="0"/>
        </a:spcAft>
        <a:buChar char="~"/>
        <a:defRPr sz="1600">
          <a:solidFill>
            <a:schemeClr val="tx1"/>
          </a:solidFill>
          <a:latin typeface="+mn-lt"/>
          <a:ea typeface="+mn-ea"/>
        </a:defRPr>
      </a:lvl6pPr>
      <a:lvl7pPr marL="2971800" indent="-228600" algn="l" rtl="0" eaLnBrk="0" fontAlgn="base" hangingPunct="0">
        <a:spcBef>
          <a:spcPct val="20000"/>
        </a:spcBef>
        <a:spcAft>
          <a:spcPct val="0"/>
        </a:spcAft>
        <a:buChar char="~"/>
        <a:defRPr sz="1600">
          <a:solidFill>
            <a:schemeClr val="tx1"/>
          </a:solidFill>
          <a:latin typeface="+mn-lt"/>
          <a:ea typeface="+mn-ea"/>
        </a:defRPr>
      </a:lvl7pPr>
      <a:lvl8pPr marL="3429000" indent="-228600" algn="l" rtl="0" eaLnBrk="0" fontAlgn="base" hangingPunct="0">
        <a:spcBef>
          <a:spcPct val="20000"/>
        </a:spcBef>
        <a:spcAft>
          <a:spcPct val="0"/>
        </a:spcAft>
        <a:buChar char="~"/>
        <a:defRPr sz="1600">
          <a:solidFill>
            <a:schemeClr val="tx1"/>
          </a:solidFill>
          <a:latin typeface="+mn-lt"/>
          <a:ea typeface="+mn-ea"/>
        </a:defRPr>
      </a:lvl8pPr>
      <a:lvl9pPr marL="388620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2050" name="Picture 78" descr="PPT胶片内页元素-4比3-目录"/>
          <p:cNvPicPr>
            <a:picLocks noChangeAspect="1" noChangeArrowheads="1"/>
          </p:cNvPicPr>
          <p:nvPr userDrawn="1"/>
        </p:nvPicPr>
        <p:blipFill>
          <a:blip r:embed="rId3" cstate="print"/>
          <a:srcRect/>
          <a:stretch>
            <a:fillRect/>
          </a:stretch>
        </p:blipFill>
        <p:spPr bwMode="auto">
          <a:xfrm>
            <a:off x="0" y="0"/>
            <a:ext cx="9144000" cy="5715000"/>
          </a:xfrm>
          <a:prstGeom prst="rect">
            <a:avLst/>
          </a:prstGeom>
          <a:noFill/>
          <a:ln w="9525">
            <a:noFill/>
            <a:miter lim="800000"/>
            <a:headEnd/>
            <a:tailEnd/>
          </a:ln>
        </p:spPr>
      </p:pic>
      <p:sp>
        <p:nvSpPr>
          <p:cNvPr id="4" name="TextBox 3"/>
          <p:cNvSpPr txBox="1"/>
          <p:nvPr userDrawn="1"/>
        </p:nvSpPr>
        <p:spPr>
          <a:xfrm>
            <a:off x="8429625" y="5349359"/>
            <a:ext cx="675185" cy="276999"/>
          </a:xfrm>
          <a:prstGeom prst="rect">
            <a:avLst/>
          </a:prstGeom>
          <a:noFill/>
        </p:spPr>
        <p:txBody>
          <a:bodyPr wrap="none" rtlCol="0">
            <a:spAutoFit/>
          </a:bodyPr>
          <a:lstStyle/>
          <a:p>
            <a:r>
              <a:rPr lang="zh-CN" altLang="en-US" sz="1200" dirty="0" smtClean="0"/>
              <a:t>第</a:t>
            </a:r>
            <a:fld id="{331A35A1-7AD7-42DB-8644-5313423B9A86}" type="slidenum">
              <a:rPr lang="zh-CN" altLang="en-US" sz="1200" smtClean="0"/>
              <a:t>‹#›</a:t>
            </a:fld>
            <a:r>
              <a:rPr lang="zh-CN" altLang="en-US" sz="1200" dirty="0" smtClean="0"/>
              <a:t>页</a:t>
            </a:r>
            <a:endParaRPr lang="zh-CN" altLang="en-US" sz="1200" dirty="0"/>
          </a:p>
        </p:txBody>
      </p:sp>
    </p:spTree>
  </p:cSld>
  <p:clrMap bg1="lt1" tx1="dk1" bg2="lt2" tx2="dk2" accent1="accent1" accent2="accent2" accent3="accent3" accent4="accent4" accent5="accent5" accent6="accent6" hlink="hlink" folHlink="folHlink"/>
  <p:sldLayoutIdLst>
    <p:sldLayoutId id="2147484052" r:id="rId1"/>
  </p:sldLayoutIdLst>
  <p:transition advClick="0" advTm="8000">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990000"/>
          </a:solidFill>
          <a:latin typeface="+mj-lt"/>
          <a:ea typeface="+mj-ea"/>
          <a:cs typeface="+mj-cs"/>
        </a:defRPr>
      </a:lvl1pPr>
      <a:lvl2pPr algn="l" rtl="0" eaLnBrk="0" fontAlgn="base" hangingPunct="0">
        <a:spcBef>
          <a:spcPct val="0"/>
        </a:spcBef>
        <a:spcAft>
          <a:spcPct val="0"/>
        </a:spcAft>
        <a:defRPr sz="3200" b="1">
          <a:solidFill>
            <a:srgbClr val="990000"/>
          </a:solidFill>
          <a:latin typeface="FrutigerNext LT Medium"/>
          <a:ea typeface="黑体" pitchFamily="49" charset="-122"/>
        </a:defRPr>
      </a:lvl2pPr>
      <a:lvl3pPr algn="l" rtl="0" eaLnBrk="0" fontAlgn="base" hangingPunct="0">
        <a:spcBef>
          <a:spcPct val="0"/>
        </a:spcBef>
        <a:spcAft>
          <a:spcPct val="0"/>
        </a:spcAft>
        <a:defRPr sz="3200" b="1">
          <a:solidFill>
            <a:srgbClr val="990000"/>
          </a:solidFill>
          <a:latin typeface="FrutigerNext LT Medium"/>
          <a:ea typeface="黑体" pitchFamily="49" charset="-122"/>
        </a:defRPr>
      </a:lvl3pPr>
      <a:lvl4pPr algn="l" rtl="0" eaLnBrk="0" fontAlgn="base" hangingPunct="0">
        <a:spcBef>
          <a:spcPct val="0"/>
        </a:spcBef>
        <a:spcAft>
          <a:spcPct val="0"/>
        </a:spcAft>
        <a:defRPr sz="3200" b="1">
          <a:solidFill>
            <a:srgbClr val="990000"/>
          </a:solidFill>
          <a:latin typeface="FrutigerNext LT Medium"/>
          <a:ea typeface="黑体" pitchFamily="49" charset="-122"/>
        </a:defRPr>
      </a:lvl4pPr>
      <a:lvl5pPr algn="l" rtl="0" eaLnBrk="0" fontAlgn="base" hangingPunct="0">
        <a:spcBef>
          <a:spcPct val="0"/>
        </a:spcBef>
        <a:spcAft>
          <a:spcPct val="0"/>
        </a:spcAft>
        <a:defRPr sz="3200" b="1">
          <a:solidFill>
            <a:srgbClr val="990000"/>
          </a:solidFill>
          <a:latin typeface="FrutigerNext LT Medium"/>
          <a:ea typeface="黑体" pitchFamily="49" charset="-122"/>
        </a:defRPr>
      </a:lvl5pPr>
      <a:lvl6pPr marL="457200" algn="l" rtl="0" eaLnBrk="0" fontAlgn="base" hangingPunct="0">
        <a:spcBef>
          <a:spcPct val="0"/>
        </a:spcBef>
        <a:spcAft>
          <a:spcPct val="0"/>
        </a:spcAft>
        <a:defRPr sz="3200" b="1">
          <a:solidFill>
            <a:srgbClr val="990000"/>
          </a:solidFill>
          <a:latin typeface="FrutigerNext LT Medium"/>
          <a:ea typeface="黑体" pitchFamily="49" charset="-122"/>
        </a:defRPr>
      </a:lvl6pPr>
      <a:lvl7pPr marL="914400" algn="l" rtl="0" eaLnBrk="0" fontAlgn="base" hangingPunct="0">
        <a:spcBef>
          <a:spcPct val="0"/>
        </a:spcBef>
        <a:spcAft>
          <a:spcPct val="0"/>
        </a:spcAft>
        <a:defRPr sz="3200" b="1">
          <a:solidFill>
            <a:srgbClr val="990000"/>
          </a:solidFill>
          <a:latin typeface="FrutigerNext LT Medium"/>
          <a:ea typeface="黑体" pitchFamily="49" charset="-122"/>
        </a:defRPr>
      </a:lvl7pPr>
      <a:lvl8pPr marL="1371600" algn="l" rtl="0" eaLnBrk="0" fontAlgn="base" hangingPunct="0">
        <a:spcBef>
          <a:spcPct val="0"/>
        </a:spcBef>
        <a:spcAft>
          <a:spcPct val="0"/>
        </a:spcAft>
        <a:defRPr sz="3200" b="1">
          <a:solidFill>
            <a:srgbClr val="990000"/>
          </a:solidFill>
          <a:latin typeface="FrutigerNext LT Medium"/>
          <a:ea typeface="黑体" pitchFamily="49" charset="-122"/>
        </a:defRPr>
      </a:lvl8pPr>
      <a:lvl9pPr marL="1828800" algn="l" rtl="0" eaLnBrk="0" fontAlgn="base" hangingPunct="0">
        <a:spcBef>
          <a:spcPct val="0"/>
        </a:spcBef>
        <a:spcAft>
          <a:spcPct val="0"/>
        </a:spcAft>
        <a:defRPr sz="3200" b="1">
          <a:solidFill>
            <a:srgbClr val="990000"/>
          </a:solidFill>
          <a:latin typeface="FrutigerNext LT Medium"/>
          <a:ea typeface="黑体" pitchFamily="49"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tx1"/>
          </a:solidFill>
          <a:latin typeface="+mn-lt"/>
          <a:ea typeface="+mn-ea"/>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sz="2800">
          <a:solidFill>
            <a:schemeClr val="tx1"/>
          </a:solidFill>
          <a:latin typeface="+mj-lt"/>
          <a:ea typeface="华文细黑" pitchFamily="2" charset="-122"/>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华文细黑" pitchFamily="2" charset="-122"/>
        </a:defRPr>
      </a:lvl3pPr>
      <a:lvl4pPr marL="1600200" indent="-228600" algn="l" rtl="0" eaLnBrk="0" fontAlgn="base" hangingPunct="0">
        <a:lnSpc>
          <a:spcPct val="140000"/>
        </a:lnSpc>
        <a:spcBef>
          <a:spcPct val="0"/>
        </a:spcBef>
        <a:spcAft>
          <a:spcPct val="0"/>
        </a:spcAft>
        <a:buFont typeface="Wingdings" pitchFamily="2" charset="2"/>
        <a:buChar char="–"/>
        <a:defRPr sz="1400">
          <a:solidFill>
            <a:schemeClr val="tx1"/>
          </a:solidFill>
          <a:latin typeface="+mn-lt"/>
          <a:ea typeface="华文细黑" pitchFamily="2" charset="-122"/>
        </a:defRPr>
      </a:lvl4pPr>
      <a:lvl5pPr marL="2057400" indent="-228600" algn="l" rtl="0" eaLnBrk="0" fontAlgn="base" hangingPunct="0">
        <a:lnSpc>
          <a:spcPct val="140000"/>
        </a:lnSpc>
        <a:spcBef>
          <a:spcPct val="0"/>
        </a:spcBef>
        <a:spcAft>
          <a:spcPct val="0"/>
        </a:spcAft>
        <a:buFont typeface="Wingdings" pitchFamily="2" charset="2"/>
        <a:buChar char="~"/>
        <a:defRPr sz="1200">
          <a:solidFill>
            <a:schemeClr val="tx1"/>
          </a:solidFill>
          <a:latin typeface="+mn-lt"/>
          <a:ea typeface="华文细黑" pitchFamily="2" charset="-122"/>
        </a:defRPr>
      </a:lvl5pPr>
      <a:lvl6pPr marL="2514600" indent="-228600" algn="l" rtl="0" eaLnBrk="0" fontAlgn="base" hangingPunct="0">
        <a:lnSpc>
          <a:spcPct val="140000"/>
        </a:lnSpc>
        <a:spcBef>
          <a:spcPct val="0"/>
        </a:spcBef>
        <a:spcAft>
          <a:spcPct val="0"/>
        </a:spcAft>
        <a:buFont typeface="Wingdings" pitchFamily="2" charset="2"/>
        <a:buChar char="~"/>
        <a:defRPr sz="1200">
          <a:solidFill>
            <a:schemeClr val="tx1"/>
          </a:solidFill>
          <a:latin typeface="+mn-lt"/>
          <a:ea typeface="华文细黑" pitchFamily="2" charset="-122"/>
        </a:defRPr>
      </a:lvl6pPr>
      <a:lvl7pPr marL="2971800" indent="-228600" algn="l" rtl="0" eaLnBrk="0" fontAlgn="base" hangingPunct="0">
        <a:lnSpc>
          <a:spcPct val="140000"/>
        </a:lnSpc>
        <a:spcBef>
          <a:spcPct val="0"/>
        </a:spcBef>
        <a:spcAft>
          <a:spcPct val="0"/>
        </a:spcAft>
        <a:buFont typeface="Wingdings" pitchFamily="2" charset="2"/>
        <a:buChar char="~"/>
        <a:defRPr sz="1200">
          <a:solidFill>
            <a:schemeClr val="tx1"/>
          </a:solidFill>
          <a:latin typeface="+mn-lt"/>
          <a:ea typeface="华文细黑" pitchFamily="2" charset="-122"/>
        </a:defRPr>
      </a:lvl7pPr>
      <a:lvl8pPr marL="3429000" indent="-228600" algn="l" rtl="0" eaLnBrk="0" fontAlgn="base" hangingPunct="0">
        <a:lnSpc>
          <a:spcPct val="140000"/>
        </a:lnSpc>
        <a:spcBef>
          <a:spcPct val="0"/>
        </a:spcBef>
        <a:spcAft>
          <a:spcPct val="0"/>
        </a:spcAft>
        <a:buFont typeface="Wingdings" pitchFamily="2" charset="2"/>
        <a:buChar char="~"/>
        <a:defRPr sz="1200">
          <a:solidFill>
            <a:schemeClr val="tx1"/>
          </a:solidFill>
          <a:latin typeface="+mn-lt"/>
          <a:ea typeface="华文细黑" pitchFamily="2" charset="-122"/>
        </a:defRPr>
      </a:lvl8pPr>
      <a:lvl9pPr marL="3886200" indent="-228600" algn="l" rtl="0" eaLnBrk="0" fontAlgn="base" hangingPunct="0">
        <a:lnSpc>
          <a:spcPct val="140000"/>
        </a:lnSpc>
        <a:spcBef>
          <a:spcPct val="0"/>
        </a:spcBef>
        <a:spcAft>
          <a:spcPct val="0"/>
        </a:spcAft>
        <a:buFont typeface="Wingdings" pitchFamily="2" charset="2"/>
        <a:buChar char="~"/>
        <a:defRPr sz="1200">
          <a:solidFill>
            <a:schemeClr val="tx1"/>
          </a:solidFill>
          <a:latin typeface="+mn-lt"/>
          <a:ea typeface="华文细黑"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pSp>
        <p:nvGrpSpPr>
          <p:cNvPr id="3077" name="Group 88"/>
          <p:cNvGrpSpPr>
            <a:grpSpLocks/>
          </p:cNvGrpSpPr>
          <p:nvPr userDrawn="1"/>
        </p:nvGrpSpPr>
        <p:grpSpPr bwMode="auto">
          <a:xfrm>
            <a:off x="9324975" y="3194050"/>
            <a:ext cx="863600" cy="2520950"/>
            <a:chOff x="0" y="0"/>
            <a:chExt cx="544" cy="1906"/>
          </a:xfrm>
        </p:grpSpPr>
        <p:sp>
          <p:nvSpPr>
            <p:cNvPr id="3081" name="Rectangle 86"/>
            <p:cNvSpPr>
              <a:spLocks noChangeArrowheads="1"/>
            </p:cNvSpPr>
            <p:nvPr userDrawn="1"/>
          </p:nvSpPr>
          <p:spPr bwMode="auto">
            <a:xfrm>
              <a:off x="0" y="0"/>
              <a:ext cx="544" cy="1906"/>
            </a:xfrm>
            <a:prstGeom prst="rect">
              <a:avLst/>
            </a:prstGeom>
            <a:solidFill>
              <a:schemeClr val="bg1"/>
            </a:solidFill>
            <a:ln w="9525">
              <a:noFill/>
              <a:miter lim="800000"/>
              <a:headEnd/>
              <a:tailEnd/>
            </a:ln>
          </p:spPr>
          <p:txBody>
            <a:bodyPr wrap="none" anchor="ctr"/>
            <a:lstStyle/>
            <a:p>
              <a:endParaRPr lang="zh-CN" altLang="en-US"/>
            </a:p>
          </p:txBody>
        </p:sp>
        <p:grpSp>
          <p:nvGrpSpPr>
            <p:cNvPr id="3082" name="Group 87"/>
            <p:cNvGrpSpPr>
              <a:grpSpLocks noChangeAspect="1"/>
            </p:cNvGrpSpPr>
            <p:nvPr userDrawn="1"/>
          </p:nvGrpSpPr>
          <p:grpSpPr bwMode="auto">
            <a:xfrm>
              <a:off x="67" y="61"/>
              <a:ext cx="409" cy="1783"/>
              <a:chOff x="0" y="0"/>
              <a:chExt cx="409" cy="1783"/>
            </a:xfrm>
          </p:grpSpPr>
          <p:grpSp>
            <p:nvGrpSpPr>
              <p:cNvPr id="3083" name="Group 18"/>
              <p:cNvGrpSpPr>
                <a:grpSpLocks noChangeAspect="1"/>
              </p:cNvGrpSpPr>
              <p:nvPr userDrawn="1"/>
            </p:nvGrpSpPr>
            <p:grpSpPr bwMode="auto">
              <a:xfrm>
                <a:off x="0" y="119"/>
                <a:ext cx="409" cy="101"/>
                <a:chOff x="0" y="0"/>
                <a:chExt cx="466" cy="115"/>
              </a:xfrm>
            </p:grpSpPr>
            <p:sp>
              <p:nvSpPr>
                <p:cNvPr id="3144" name="Rectangle 19"/>
                <p:cNvSpPr>
                  <a:spLocks noChangeAspect="1" noChangeArrowheads="1"/>
                </p:cNvSpPr>
                <p:nvPr userDrawn="1"/>
              </p:nvSpPr>
              <p:spPr bwMode="auto">
                <a:xfrm flipV="1">
                  <a:off x="117" y="0"/>
                  <a:ext cx="116" cy="115"/>
                </a:xfrm>
                <a:prstGeom prst="rect">
                  <a:avLst/>
                </a:prstGeom>
                <a:solidFill>
                  <a:srgbClr val="FFCC66"/>
                </a:solidFill>
                <a:ln w="9525">
                  <a:noFill/>
                  <a:miter lim="800000"/>
                  <a:headEnd/>
                  <a:tailEnd/>
                </a:ln>
              </p:spPr>
              <p:txBody>
                <a:bodyPr rot="10800000" wrap="none" anchor="ctr"/>
                <a:lstStyle/>
                <a:p>
                  <a:endParaRPr lang="zh-CN" altLang="en-US"/>
                </a:p>
              </p:txBody>
            </p:sp>
            <p:sp>
              <p:nvSpPr>
                <p:cNvPr id="3145" name="Rectangle 20"/>
                <p:cNvSpPr>
                  <a:spLocks noChangeAspect="1" noChangeArrowheads="1"/>
                </p:cNvSpPr>
                <p:nvPr userDrawn="1"/>
              </p:nvSpPr>
              <p:spPr bwMode="auto">
                <a:xfrm flipV="1">
                  <a:off x="234" y="0"/>
                  <a:ext cx="115" cy="115"/>
                </a:xfrm>
                <a:prstGeom prst="rect">
                  <a:avLst/>
                </a:prstGeom>
                <a:solidFill>
                  <a:srgbClr val="FF9900"/>
                </a:solidFill>
                <a:ln w="9525">
                  <a:noFill/>
                  <a:miter lim="800000"/>
                  <a:headEnd/>
                  <a:tailEnd/>
                </a:ln>
              </p:spPr>
              <p:txBody>
                <a:bodyPr rot="10800000" wrap="none" anchor="ctr"/>
                <a:lstStyle/>
                <a:p>
                  <a:endParaRPr lang="zh-CN" altLang="en-US"/>
                </a:p>
              </p:txBody>
            </p:sp>
            <p:sp>
              <p:nvSpPr>
                <p:cNvPr id="3146" name="Rectangle 21"/>
                <p:cNvSpPr>
                  <a:spLocks noChangeAspect="1" noChangeArrowheads="1"/>
                </p:cNvSpPr>
                <p:nvPr userDrawn="1"/>
              </p:nvSpPr>
              <p:spPr bwMode="auto">
                <a:xfrm flipV="1">
                  <a:off x="349" y="0"/>
                  <a:ext cx="117" cy="115"/>
                </a:xfrm>
                <a:prstGeom prst="rect">
                  <a:avLst/>
                </a:prstGeom>
                <a:solidFill>
                  <a:srgbClr val="99660A"/>
                </a:solidFill>
                <a:ln w="9525">
                  <a:noFill/>
                  <a:miter lim="800000"/>
                  <a:headEnd/>
                  <a:tailEnd/>
                </a:ln>
              </p:spPr>
              <p:txBody>
                <a:bodyPr rot="10800000" wrap="none" anchor="ctr"/>
                <a:lstStyle/>
                <a:p>
                  <a:endParaRPr lang="zh-CN" altLang="en-US"/>
                </a:p>
              </p:txBody>
            </p:sp>
            <p:sp>
              <p:nvSpPr>
                <p:cNvPr id="3147" name="Rectangle 22"/>
                <p:cNvSpPr>
                  <a:spLocks noChangeAspect="1" noChangeArrowheads="1"/>
                </p:cNvSpPr>
                <p:nvPr userDrawn="1"/>
              </p:nvSpPr>
              <p:spPr bwMode="auto">
                <a:xfrm flipV="1">
                  <a:off x="0" y="0"/>
                  <a:ext cx="117" cy="115"/>
                </a:xfrm>
                <a:prstGeom prst="rect">
                  <a:avLst/>
                </a:prstGeom>
                <a:solidFill>
                  <a:srgbClr val="FFCC99"/>
                </a:solidFill>
                <a:ln w="9525">
                  <a:noFill/>
                  <a:miter lim="800000"/>
                  <a:headEnd/>
                  <a:tailEnd/>
                </a:ln>
              </p:spPr>
              <p:txBody>
                <a:bodyPr rot="10800000" wrap="none" anchor="ctr"/>
                <a:lstStyle/>
                <a:p>
                  <a:endParaRPr lang="zh-CN" altLang="en-US"/>
                </a:p>
              </p:txBody>
            </p:sp>
          </p:grpSp>
          <p:grpSp>
            <p:nvGrpSpPr>
              <p:cNvPr id="3084" name="Group 23"/>
              <p:cNvGrpSpPr>
                <a:grpSpLocks noChangeAspect="1"/>
              </p:cNvGrpSpPr>
              <p:nvPr userDrawn="1"/>
            </p:nvGrpSpPr>
            <p:grpSpPr bwMode="auto">
              <a:xfrm>
                <a:off x="0" y="239"/>
                <a:ext cx="409" cy="101"/>
                <a:chOff x="0" y="0"/>
                <a:chExt cx="466" cy="115"/>
              </a:xfrm>
            </p:grpSpPr>
            <p:sp>
              <p:nvSpPr>
                <p:cNvPr id="3140" name="Rectangle 24"/>
                <p:cNvSpPr>
                  <a:spLocks noChangeAspect="1" noChangeArrowheads="1"/>
                </p:cNvSpPr>
                <p:nvPr userDrawn="1"/>
              </p:nvSpPr>
              <p:spPr bwMode="auto">
                <a:xfrm flipV="1">
                  <a:off x="117" y="0"/>
                  <a:ext cx="116" cy="115"/>
                </a:xfrm>
                <a:prstGeom prst="rect">
                  <a:avLst/>
                </a:prstGeom>
                <a:solidFill>
                  <a:srgbClr val="99CCFF"/>
                </a:solidFill>
                <a:ln w="9525">
                  <a:noFill/>
                  <a:miter lim="800000"/>
                  <a:headEnd/>
                  <a:tailEnd/>
                </a:ln>
              </p:spPr>
              <p:txBody>
                <a:bodyPr rot="10800000" wrap="none" anchor="ctr"/>
                <a:lstStyle/>
                <a:p>
                  <a:endParaRPr lang="zh-CN" altLang="en-US"/>
                </a:p>
              </p:txBody>
            </p:sp>
            <p:sp>
              <p:nvSpPr>
                <p:cNvPr id="3141" name="Rectangle 25"/>
                <p:cNvSpPr>
                  <a:spLocks noChangeAspect="1" noChangeArrowheads="1"/>
                </p:cNvSpPr>
                <p:nvPr userDrawn="1"/>
              </p:nvSpPr>
              <p:spPr bwMode="auto">
                <a:xfrm flipV="1">
                  <a:off x="234" y="0"/>
                  <a:ext cx="115" cy="115"/>
                </a:xfrm>
                <a:prstGeom prst="rect">
                  <a:avLst/>
                </a:prstGeom>
                <a:solidFill>
                  <a:srgbClr val="99CCCC"/>
                </a:solidFill>
                <a:ln w="9525">
                  <a:noFill/>
                  <a:miter lim="800000"/>
                  <a:headEnd/>
                  <a:tailEnd/>
                </a:ln>
              </p:spPr>
              <p:txBody>
                <a:bodyPr rot="10800000" wrap="none" anchor="ctr"/>
                <a:lstStyle/>
                <a:p>
                  <a:endParaRPr lang="zh-CN" altLang="en-US"/>
                </a:p>
              </p:txBody>
            </p:sp>
            <p:sp>
              <p:nvSpPr>
                <p:cNvPr id="3142" name="Rectangle 26"/>
                <p:cNvSpPr>
                  <a:spLocks noChangeAspect="1" noChangeArrowheads="1"/>
                </p:cNvSpPr>
                <p:nvPr userDrawn="1"/>
              </p:nvSpPr>
              <p:spPr bwMode="auto">
                <a:xfrm flipV="1">
                  <a:off x="349" y="0"/>
                  <a:ext cx="117" cy="115"/>
                </a:xfrm>
                <a:prstGeom prst="rect">
                  <a:avLst/>
                </a:prstGeom>
                <a:solidFill>
                  <a:srgbClr val="009999"/>
                </a:solidFill>
                <a:ln w="9525">
                  <a:noFill/>
                  <a:miter lim="800000"/>
                  <a:headEnd/>
                  <a:tailEnd/>
                </a:ln>
              </p:spPr>
              <p:txBody>
                <a:bodyPr rot="10800000" wrap="none" anchor="ctr"/>
                <a:lstStyle/>
                <a:p>
                  <a:endParaRPr lang="zh-CN" altLang="en-US"/>
                </a:p>
              </p:txBody>
            </p:sp>
            <p:sp>
              <p:nvSpPr>
                <p:cNvPr id="3143" name="Rectangle 27"/>
                <p:cNvSpPr>
                  <a:spLocks noChangeAspect="1" noChangeArrowheads="1"/>
                </p:cNvSpPr>
                <p:nvPr userDrawn="1"/>
              </p:nvSpPr>
              <p:spPr bwMode="auto">
                <a:xfrm flipV="1">
                  <a:off x="0" y="0"/>
                  <a:ext cx="117" cy="115"/>
                </a:xfrm>
                <a:prstGeom prst="rect">
                  <a:avLst/>
                </a:prstGeom>
                <a:solidFill>
                  <a:srgbClr val="CCCCFF"/>
                </a:solidFill>
                <a:ln w="9525">
                  <a:noFill/>
                  <a:miter lim="800000"/>
                  <a:headEnd/>
                  <a:tailEnd/>
                </a:ln>
              </p:spPr>
              <p:txBody>
                <a:bodyPr rot="10800000" wrap="none" anchor="ctr"/>
                <a:lstStyle/>
                <a:p>
                  <a:endParaRPr lang="zh-CN" altLang="en-US"/>
                </a:p>
              </p:txBody>
            </p:sp>
          </p:grpSp>
          <p:grpSp>
            <p:nvGrpSpPr>
              <p:cNvPr id="3085" name="Group 28"/>
              <p:cNvGrpSpPr>
                <a:grpSpLocks noChangeAspect="1"/>
              </p:cNvGrpSpPr>
              <p:nvPr userDrawn="1"/>
            </p:nvGrpSpPr>
            <p:grpSpPr bwMode="auto">
              <a:xfrm>
                <a:off x="0" y="358"/>
                <a:ext cx="409" cy="101"/>
                <a:chOff x="0" y="0"/>
                <a:chExt cx="466" cy="115"/>
              </a:xfrm>
            </p:grpSpPr>
            <p:sp>
              <p:nvSpPr>
                <p:cNvPr id="3136" name="Rectangle 29"/>
                <p:cNvSpPr>
                  <a:spLocks noChangeAspect="1" noChangeArrowheads="1"/>
                </p:cNvSpPr>
                <p:nvPr userDrawn="1"/>
              </p:nvSpPr>
              <p:spPr bwMode="auto">
                <a:xfrm flipV="1">
                  <a:off x="117" y="0"/>
                  <a:ext cx="116" cy="115"/>
                </a:xfrm>
                <a:prstGeom prst="rect">
                  <a:avLst/>
                </a:prstGeom>
                <a:solidFill>
                  <a:srgbClr val="99CCCC"/>
                </a:solidFill>
                <a:ln w="9525">
                  <a:noFill/>
                  <a:miter lim="800000"/>
                  <a:headEnd/>
                  <a:tailEnd/>
                </a:ln>
              </p:spPr>
              <p:txBody>
                <a:bodyPr rot="10800000" wrap="none" anchor="ctr"/>
                <a:lstStyle/>
                <a:p>
                  <a:endParaRPr lang="zh-CN" altLang="en-US"/>
                </a:p>
              </p:txBody>
            </p:sp>
            <p:sp>
              <p:nvSpPr>
                <p:cNvPr id="3137" name="Rectangle 30"/>
                <p:cNvSpPr>
                  <a:spLocks noChangeAspect="1" noChangeArrowheads="1"/>
                </p:cNvSpPr>
                <p:nvPr userDrawn="1"/>
              </p:nvSpPr>
              <p:spPr bwMode="auto">
                <a:xfrm flipV="1">
                  <a:off x="234" y="0"/>
                  <a:ext cx="115" cy="115"/>
                </a:xfrm>
                <a:prstGeom prst="rect">
                  <a:avLst/>
                </a:prstGeom>
                <a:solidFill>
                  <a:srgbClr val="0099CC"/>
                </a:solidFill>
                <a:ln w="9525">
                  <a:noFill/>
                  <a:miter lim="800000"/>
                  <a:headEnd/>
                  <a:tailEnd/>
                </a:ln>
              </p:spPr>
              <p:txBody>
                <a:bodyPr rot="10800000" wrap="none" anchor="ctr"/>
                <a:lstStyle/>
                <a:p>
                  <a:endParaRPr lang="zh-CN" altLang="en-US"/>
                </a:p>
              </p:txBody>
            </p:sp>
            <p:sp>
              <p:nvSpPr>
                <p:cNvPr id="3138" name="Rectangle 31"/>
                <p:cNvSpPr>
                  <a:spLocks noChangeAspect="1" noChangeArrowheads="1"/>
                </p:cNvSpPr>
                <p:nvPr userDrawn="1"/>
              </p:nvSpPr>
              <p:spPr bwMode="auto">
                <a:xfrm flipV="1">
                  <a:off x="349" y="0"/>
                  <a:ext cx="117" cy="115"/>
                </a:xfrm>
                <a:prstGeom prst="rect">
                  <a:avLst/>
                </a:prstGeom>
                <a:solidFill>
                  <a:srgbClr val="006699"/>
                </a:solidFill>
                <a:ln w="9525">
                  <a:noFill/>
                  <a:miter lim="800000"/>
                  <a:headEnd/>
                  <a:tailEnd/>
                </a:ln>
              </p:spPr>
              <p:txBody>
                <a:bodyPr rot="10800000" wrap="none" anchor="ctr"/>
                <a:lstStyle/>
                <a:p>
                  <a:endParaRPr lang="zh-CN" altLang="en-US"/>
                </a:p>
              </p:txBody>
            </p:sp>
            <p:sp>
              <p:nvSpPr>
                <p:cNvPr id="3139" name="Rectangle 32"/>
                <p:cNvSpPr>
                  <a:spLocks noChangeAspect="1" noChangeArrowheads="1"/>
                </p:cNvSpPr>
                <p:nvPr userDrawn="1"/>
              </p:nvSpPr>
              <p:spPr bwMode="auto">
                <a:xfrm flipV="1">
                  <a:off x="0" y="0"/>
                  <a:ext cx="117" cy="115"/>
                </a:xfrm>
                <a:prstGeom prst="rect">
                  <a:avLst/>
                </a:prstGeom>
                <a:solidFill>
                  <a:srgbClr val="CCFF99"/>
                </a:solidFill>
                <a:ln w="9525">
                  <a:noFill/>
                  <a:miter lim="800000"/>
                  <a:headEnd/>
                  <a:tailEnd/>
                </a:ln>
              </p:spPr>
              <p:txBody>
                <a:bodyPr rot="10800000" wrap="none" anchor="ctr"/>
                <a:lstStyle/>
                <a:p>
                  <a:endParaRPr lang="zh-CN" altLang="en-US"/>
                </a:p>
              </p:txBody>
            </p:sp>
          </p:grpSp>
          <p:grpSp>
            <p:nvGrpSpPr>
              <p:cNvPr id="3086" name="Group 33"/>
              <p:cNvGrpSpPr>
                <a:grpSpLocks noChangeAspect="1"/>
              </p:cNvGrpSpPr>
              <p:nvPr userDrawn="1"/>
            </p:nvGrpSpPr>
            <p:grpSpPr bwMode="auto">
              <a:xfrm>
                <a:off x="0" y="0"/>
                <a:ext cx="409" cy="104"/>
                <a:chOff x="0" y="0"/>
                <a:chExt cx="466" cy="119"/>
              </a:xfrm>
            </p:grpSpPr>
            <p:sp>
              <p:nvSpPr>
                <p:cNvPr id="3132" name="Rectangle 34"/>
                <p:cNvSpPr>
                  <a:spLocks noChangeAspect="1" noChangeArrowheads="1"/>
                </p:cNvSpPr>
                <p:nvPr userDrawn="1"/>
              </p:nvSpPr>
              <p:spPr bwMode="auto">
                <a:xfrm flipV="1">
                  <a:off x="234" y="0"/>
                  <a:ext cx="115" cy="119"/>
                </a:xfrm>
                <a:prstGeom prst="rect">
                  <a:avLst/>
                </a:prstGeom>
                <a:solidFill>
                  <a:srgbClr val="FF9900"/>
                </a:solidFill>
                <a:ln w="9525">
                  <a:noFill/>
                  <a:miter lim="800000"/>
                  <a:headEnd/>
                  <a:tailEnd/>
                </a:ln>
              </p:spPr>
              <p:txBody>
                <a:bodyPr rot="10800000" wrap="none" anchor="ctr"/>
                <a:lstStyle/>
                <a:p>
                  <a:endParaRPr lang="zh-CN" altLang="en-US"/>
                </a:p>
              </p:txBody>
            </p:sp>
            <p:sp>
              <p:nvSpPr>
                <p:cNvPr id="3133" name="Rectangle 35"/>
                <p:cNvSpPr>
                  <a:spLocks noChangeAspect="1" noChangeArrowheads="1"/>
                </p:cNvSpPr>
                <p:nvPr userDrawn="1"/>
              </p:nvSpPr>
              <p:spPr bwMode="auto">
                <a:xfrm flipV="1">
                  <a:off x="349" y="0"/>
                  <a:ext cx="117" cy="119"/>
                </a:xfrm>
                <a:prstGeom prst="rect">
                  <a:avLst/>
                </a:prstGeom>
                <a:solidFill>
                  <a:srgbClr val="CCCCCC"/>
                </a:solidFill>
                <a:ln w="9525">
                  <a:noFill/>
                  <a:miter lim="800000"/>
                  <a:headEnd/>
                  <a:tailEnd/>
                </a:ln>
              </p:spPr>
              <p:txBody>
                <a:bodyPr rot="10800000" wrap="none" anchor="ctr"/>
                <a:lstStyle/>
                <a:p>
                  <a:endParaRPr lang="zh-CN" altLang="en-US"/>
                </a:p>
              </p:txBody>
            </p:sp>
            <p:sp>
              <p:nvSpPr>
                <p:cNvPr id="3134" name="Rectangle 36"/>
                <p:cNvSpPr>
                  <a:spLocks noChangeAspect="1" noChangeArrowheads="1"/>
                </p:cNvSpPr>
                <p:nvPr userDrawn="1"/>
              </p:nvSpPr>
              <p:spPr bwMode="auto">
                <a:xfrm flipV="1">
                  <a:off x="0" y="0"/>
                  <a:ext cx="117" cy="119"/>
                </a:xfrm>
                <a:prstGeom prst="rect">
                  <a:avLst/>
                </a:prstGeom>
                <a:solidFill>
                  <a:srgbClr val="99CCFF"/>
                </a:solidFill>
                <a:ln w="9525">
                  <a:noFill/>
                  <a:miter lim="800000"/>
                  <a:headEnd/>
                  <a:tailEnd/>
                </a:ln>
              </p:spPr>
              <p:txBody>
                <a:bodyPr rot="10800000" wrap="none" anchor="ctr"/>
                <a:lstStyle/>
                <a:p>
                  <a:endParaRPr lang="zh-CN" altLang="en-US"/>
                </a:p>
              </p:txBody>
            </p:sp>
            <p:sp>
              <p:nvSpPr>
                <p:cNvPr id="3135" name="Rectangle 37"/>
                <p:cNvSpPr>
                  <a:spLocks noChangeAspect="1" noChangeArrowheads="1"/>
                </p:cNvSpPr>
                <p:nvPr userDrawn="1"/>
              </p:nvSpPr>
              <p:spPr bwMode="auto">
                <a:xfrm flipV="1">
                  <a:off x="117" y="0"/>
                  <a:ext cx="116" cy="119"/>
                </a:xfrm>
                <a:prstGeom prst="rect">
                  <a:avLst/>
                </a:prstGeom>
                <a:solidFill>
                  <a:srgbClr val="669900"/>
                </a:solidFill>
                <a:ln w="9525">
                  <a:noFill/>
                  <a:miter lim="800000"/>
                  <a:headEnd/>
                  <a:tailEnd/>
                </a:ln>
              </p:spPr>
              <p:txBody>
                <a:bodyPr rot="10800000" wrap="none" anchor="ctr"/>
                <a:lstStyle/>
                <a:p>
                  <a:endParaRPr lang="zh-CN" altLang="en-US"/>
                </a:p>
              </p:txBody>
            </p:sp>
          </p:grpSp>
          <p:grpSp>
            <p:nvGrpSpPr>
              <p:cNvPr id="3087" name="Group 38"/>
              <p:cNvGrpSpPr>
                <a:grpSpLocks noChangeAspect="1"/>
              </p:cNvGrpSpPr>
              <p:nvPr userDrawn="1"/>
            </p:nvGrpSpPr>
            <p:grpSpPr bwMode="auto">
              <a:xfrm>
                <a:off x="0" y="557"/>
                <a:ext cx="409" cy="101"/>
                <a:chOff x="0" y="0"/>
                <a:chExt cx="466" cy="115"/>
              </a:xfrm>
            </p:grpSpPr>
            <p:sp>
              <p:nvSpPr>
                <p:cNvPr id="3128" name="Rectangle 39"/>
                <p:cNvSpPr>
                  <a:spLocks noChangeAspect="1" noChangeArrowheads="1"/>
                </p:cNvSpPr>
                <p:nvPr userDrawn="1"/>
              </p:nvSpPr>
              <p:spPr bwMode="auto">
                <a:xfrm flipV="1">
                  <a:off x="117" y="0"/>
                  <a:ext cx="116" cy="115"/>
                </a:xfrm>
                <a:prstGeom prst="rect">
                  <a:avLst/>
                </a:prstGeom>
                <a:solidFill>
                  <a:srgbClr val="FF9900"/>
                </a:solidFill>
                <a:ln w="9525">
                  <a:noFill/>
                  <a:miter lim="800000"/>
                  <a:headEnd/>
                  <a:tailEnd/>
                </a:ln>
              </p:spPr>
              <p:txBody>
                <a:bodyPr rot="10800000" wrap="none" anchor="ctr"/>
                <a:lstStyle/>
                <a:p>
                  <a:endParaRPr lang="zh-CN" altLang="en-US"/>
                </a:p>
              </p:txBody>
            </p:sp>
            <p:sp>
              <p:nvSpPr>
                <p:cNvPr id="3129" name="Rectangle 40"/>
                <p:cNvSpPr>
                  <a:spLocks noChangeAspect="1" noChangeArrowheads="1"/>
                </p:cNvSpPr>
                <p:nvPr userDrawn="1"/>
              </p:nvSpPr>
              <p:spPr bwMode="auto">
                <a:xfrm flipV="1">
                  <a:off x="234" y="0"/>
                  <a:ext cx="115" cy="115"/>
                </a:xfrm>
                <a:prstGeom prst="rect">
                  <a:avLst/>
                </a:prstGeom>
                <a:solidFill>
                  <a:srgbClr val="FFCC99"/>
                </a:solidFill>
                <a:ln w="9525">
                  <a:noFill/>
                  <a:miter lim="800000"/>
                  <a:headEnd/>
                  <a:tailEnd/>
                </a:ln>
              </p:spPr>
              <p:txBody>
                <a:bodyPr rot="10800000" wrap="none" anchor="ctr"/>
                <a:lstStyle/>
                <a:p>
                  <a:endParaRPr lang="zh-CN" altLang="en-US"/>
                </a:p>
              </p:txBody>
            </p:sp>
            <p:sp>
              <p:nvSpPr>
                <p:cNvPr id="3130" name="Rectangle 41"/>
                <p:cNvSpPr>
                  <a:spLocks noChangeAspect="1" noChangeArrowheads="1"/>
                </p:cNvSpPr>
                <p:nvPr userDrawn="1"/>
              </p:nvSpPr>
              <p:spPr bwMode="auto">
                <a:xfrm flipV="1">
                  <a:off x="349" y="0"/>
                  <a:ext cx="117" cy="115"/>
                </a:xfrm>
                <a:prstGeom prst="rect">
                  <a:avLst/>
                </a:prstGeom>
                <a:solidFill>
                  <a:srgbClr val="FFCC66"/>
                </a:solidFill>
                <a:ln w="9525">
                  <a:noFill/>
                  <a:miter lim="800000"/>
                  <a:headEnd/>
                  <a:tailEnd/>
                </a:ln>
              </p:spPr>
              <p:txBody>
                <a:bodyPr rot="10800000" wrap="none" anchor="ctr"/>
                <a:lstStyle/>
                <a:p>
                  <a:endParaRPr lang="zh-CN" altLang="en-US"/>
                </a:p>
              </p:txBody>
            </p:sp>
            <p:sp>
              <p:nvSpPr>
                <p:cNvPr id="3131" name="Rectangle 42"/>
                <p:cNvSpPr>
                  <a:spLocks noChangeAspect="1" noChangeArrowheads="1"/>
                </p:cNvSpPr>
                <p:nvPr userDrawn="1"/>
              </p:nvSpPr>
              <p:spPr bwMode="auto">
                <a:xfrm flipV="1">
                  <a:off x="0" y="0"/>
                  <a:ext cx="117" cy="115"/>
                </a:xfrm>
                <a:prstGeom prst="rect">
                  <a:avLst/>
                </a:prstGeom>
                <a:solidFill>
                  <a:schemeClr val="tx2"/>
                </a:solidFill>
                <a:ln w="9525">
                  <a:noFill/>
                  <a:miter lim="800000"/>
                  <a:headEnd/>
                  <a:tailEnd/>
                </a:ln>
              </p:spPr>
              <p:txBody>
                <a:bodyPr rot="10800000" wrap="none" anchor="ctr"/>
                <a:lstStyle/>
                <a:p>
                  <a:endParaRPr lang="zh-CN" altLang="en-US"/>
                </a:p>
              </p:txBody>
            </p:sp>
          </p:grpSp>
          <p:grpSp>
            <p:nvGrpSpPr>
              <p:cNvPr id="3088" name="Group 43"/>
              <p:cNvGrpSpPr>
                <a:grpSpLocks noChangeAspect="1"/>
              </p:cNvGrpSpPr>
              <p:nvPr userDrawn="1"/>
            </p:nvGrpSpPr>
            <p:grpSpPr bwMode="auto">
              <a:xfrm>
                <a:off x="0" y="677"/>
                <a:ext cx="409" cy="101"/>
                <a:chOff x="0" y="0"/>
                <a:chExt cx="466" cy="115"/>
              </a:xfrm>
            </p:grpSpPr>
            <p:sp>
              <p:nvSpPr>
                <p:cNvPr id="3124" name="Rectangle 44"/>
                <p:cNvSpPr>
                  <a:spLocks noChangeAspect="1" noChangeArrowheads="1"/>
                </p:cNvSpPr>
                <p:nvPr userDrawn="1"/>
              </p:nvSpPr>
              <p:spPr bwMode="auto">
                <a:xfrm flipV="1">
                  <a:off x="117" y="0"/>
                  <a:ext cx="116" cy="115"/>
                </a:xfrm>
                <a:prstGeom prst="rect">
                  <a:avLst/>
                </a:prstGeom>
                <a:solidFill>
                  <a:srgbClr val="006699"/>
                </a:solidFill>
                <a:ln w="9525">
                  <a:noFill/>
                  <a:miter lim="800000"/>
                  <a:headEnd/>
                  <a:tailEnd/>
                </a:ln>
              </p:spPr>
              <p:txBody>
                <a:bodyPr rot="10800000" wrap="none" anchor="ctr"/>
                <a:lstStyle/>
                <a:p>
                  <a:endParaRPr lang="zh-CN" altLang="en-US"/>
                </a:p>
              </p:txBody>
            </p:sp>
            <p:sp>
              <p:nvSpPr>
                <p:cNvPr id="3125" name="Rectangle 45"/>
                <p:cNvSpPr>
                  <a:spLocks noChangeAspect="1" noChangeArrowheads="1"/>
                </p:cNvSpPr>
                <p:nvPr userDrawn="1"/>
              </p:nvSpPr>
              <p:spPr bwMode="auto">
                <a:xfrm flipV="1">
                  <a:off x="234" y="0"/>
                  <a:ext cx="115" cy="115"/>
                </a:xfrm>
                <a:prstGeom prst="rect">
                  <a:avLst/>
                </a:prstGeom>
                <a:solidFill>
                  <a:srgbClr val="99CCFF"/>
                </a:solidFill>
                <a:ln w="9525">
                  <a:noFill/>
                  <a:miter lim="800000"/>
                  <a:headEnd/>
                  <a:tailEnd/>
                </a:ln>
              </p:spPr>
              <p:txBody>
                <a:bodyPr rot="10800000" wrap="none" anchor="ctr"/>
                <a:lstStyle/>
                <a:p>
                  <a:endParaRPr lang="zh-CN" altLang="en-US"/>
                </a:p>
              </p:txBody>
            </p:sp>
            <p:sp>
              <p:nvSpPr>
                <p:cNvPr id="3126" name="Rectangle 46"/>
                <p:cNvSpPr>
                  <a:spLocks noChangeAspect="1" noChangeArrowheads="1"/>
                </p:cNvSpPr>
                <p:nvPr userDrawn="1"/>
              </p:nvSpPr>
              <p:spPr bwMode="auto">
                <a:xfrm flipV="1">
                  <a:off x="349" y="0"/>
                  <a:ext cx="117" cy="115"/>
                </a:xfrm>
                <a:prstGeom prst="rect">
                  <a:avLst/>
                </a:prstGeom>
                <a:solidFill>
                  <a:srgbClr val="CCCCFF"/>
                </a:solidFill>
                <a:ln w="9525">
                  <a:noFill/>
                  <a:miter lim="800000"/>
                  <a:headEnd/>
                  <a:tailEnd/>
                </a:ln>
              </p:spPr>
              <p:txBody>
                <a:bodyPr rot="10800000" wrap="none" anchor="ctr"/>
                <a:lstStyle/>
                <a:p>
                  <a:endParaRPr lang="zh-CN" altLang="en-US"/>
                </a:p>
              </p:txBody>
            </p:sp>
            <p:sp>
              <p:nvSpPr>
                <p:cNvPr id="3127" name="Rectangle 47"/>
                <p:cNvSpPr>
                  <a:spLocks noChangeAspect="1" noChangeArrowheads="1"/>
                </p:cNvSpPr>
                <p:nvPr userDrawn="1"/>
              </p:nvSpPr>
              <p:spPr bwMode="auto">
                <a:xfrm flipV="1">
                  <a:off x="0" y="0"/>
                  <a:ext cx="117" cy="115"/>
                </a:xfrm>
                <a:prstGeom prst="rect">
                  <a:avLst/>
                </a:prstGeom>
                <a:solidFill>
                  <a:srgbClr val="990000"/>
                </a:solidFill>
                <a:ln w="9525">
                  <a:noFill/>
                  <a:miter lim="800000"/>
                  <a:headEnd/>
                  <a:tailEnd/>
                </a:ln>
              </p:spPr>
              <p:txBody>
                <a:bodyPr rot="10800000" wrap="none" anchor="ctr"/>
                <a:lstStyle/>
                <a:p>
                  <a:endParaRPr lang="zh-CN" altLang="en-US"/>
                </a:p>
              </p:txBody>
            </p:sp>
          </p:grpSp>
          <p:grpSp>
            <p:nvGrpSpPr>
              <p:cNvPr id="3089" name="Group 48"/>
              <p:cNvGrpSpPr>
                <a:grpSpLocks noChangeAspect="1"/>
              </p:cNvGrpSpPr>
              <p:nvPr userDrawn="1"/>
            </p:nvGrpSpPr>
            <p:grpSpPr bwMode="auto">
              <a:xfrm>
                <a:off x="0" y="796"/>
                <a:ext cx="409" cy="101"/>
                <a:chOff x="0" y="0"/>
                <a:chExt cx="466" cy="115"/>
              </a:xfrm>
            </p:grpSpPr>
            <p:sp>
              <p:nvSpPr>
                <p:cNvPr id="3120" name="Rectangle 49"/>
                <p:cNvSpPr>
                  <a:spLocks noChangeAspect="1" noChangeArrowheads="1"/>
                </p:cNvSpPr>
                <p:nvPr userDrawn="1"/>
              </p:nvSpPr>
              <p:spPr bwMode="auto">
                <a:xfrm flipV="1">
                  <a:off x="117" y="0"/>
                  <a:ext cx="116" cy="115"/>
                </a:xfrm>
                <a:prstGeom prst="rect">
                  <a:avLst/>
                </a:prstGeom>
                <a:solidFill>
                  <a:srgbClr val="009999"/>
                </a:solidFill>
                <a:ln w="9525">
                  <a:noFill/>
                  <a:miter lim="800000"/>
                  <a:headEnd/>
                  <a:tailEnd/>
                </a:ln>
              </p:spPr>
              <p:txBody>
                <a:bodyPr rot="10800000" wrap="none" anchor="ctr"/>
                <a:lstStyle/>
                <a:p>
                  <a:endParaRPr lang="zh-CN" altLang="en-US"/>
                </a:p>
              </p:txBody>
            </p:sp>
            <p:sp>
              <p:nvSpPr>
                <p:cNvPr id="3121" name="Rectangle 50"/>
                <p:cNvSpPr>
                  <a:spLocks noChangeAspect="1" noChangeArrowheads="1"/>
                </p:cNvSpPr>
                <p:nvPr userDrawn="1"/>
              </p:nvSpPr>
              <p:spPr bwMode="auto">
                <a:xfrm flipV="1">
                  <a:off x="234" y="0"/>
                  <a:ext cx="115" cy="115"/>
                </a:xfrm>
                <a:prstGeom prst="rect">
                  <a:avLst/>
                </a:prstGeom>
                <a:solidFill>
                  <a:srgbClr val="CCFF99"/>
                </a:solidFill>
                <a:ln w="9525">
                  <a:noFill/>
                  <a:miter lim="800000"/>
                  <a:headEnd/>
                  <a:tailEnd/>
                </a:ln>
              </p:spPr>
              <p:txBody>
                <a:bodyPr rot="10800000" wrap="none" anchor="ctr"/>
                <a:lstStyle/>
                <a:p>
                  <a:endParaRPr lang="zh-CN" altLang="en-US"/>
                </a:p>
              </p:txBody>
            </p:sp>
            <p:sp>
              <p:nvSpPr>
                <p:cNvPr id="3122" name="Rectangle 51"/>
                <p:cNvSpPr>
                  <a:spLocks noChangeAspect="1" noChangeArrowheads="1"/>
                </p:cNvSpPr>
                <p:nvPr userDrawn="1"/>
              </p:nvSpPr>
              <p:spPr bwMode="auto">
                <a:xfrm flipV="1">
                  <a:off x="349" y="0"/>
                  <a:ext cx="117" cy="115"/>
                </a:xfrm>
                <a:prstGeom prst="rect">
                  <a:avLst/>
                </a:prstGeom>
                <a:solidFill>
                  <a:srgbClr val="99CCCC"/>
                </a:solidFill>
                <a:ln w="9525">
                  <a:noFill/>
                  <a:miter lim="800000"/>
                  <a:headEnd/>
                  <a:tailEnd/>
                </a:ln>
              </p:spPr>
              <p:txBody>
                <a:bodyPr rot="10800000" wrap="none" anchor="ctr"/>
                <a:lstStyle/>
                <a:p>
                  <a:endParaRPr lang="zh-CN" altLang="en-US"/>
                </a:p>
              </p:txBody>
            </p:sp>
            <p:sp>
              <p:nvSpPr>
                <p:cNvPr id="3123" name="Rectangle 52"/>
                <p:cNvSpPr>
                  <a:spLocks noChangeAspect="1" noChangeArrowheads="1"/>
                </p:cNvSpPr>
                <p:nvPr userDrawn="1"/>
              </p:nvSpPr>
              <p:spPr bwMode="auto">
                <a:xfrm flipV="1">
                  <a:off x="0" y="0"/>
                  <a:ext cx="117" cy="115"/>
                </a:xfrm>
                <a:prstGeom prst="rect">
                  <a:avLst/>
                </a:prstGeom>
                <a:solidFill>
                  <a:srgbClr val="990000"/>
                </a:solidFill>
                <a:ln w="9525">
                  <a:noFill/>
                  <a:miter lim="800000"/>
                  <a:headEnd/>
                  <a:tailEnd/>
                </a:ln>
              </p:spPr>
              <p:txBody>
                <a:bodyPr rot="10800000" wrap="none" anchor="ctr"/>
                <a:lstStyle/>
                <a:p>
                  <a:endParaRPr lang="zh-CN" altLang="en-US"/>
                </a:p>
              </p:txBody>
            </p:sp>
          </p:grpSp>
          <p:grpSp>
            <p:nvGrpSpPr>
              <p:cNvPr id="3090" name="Group 53"/>
              <p:cNvGrpSpPr>
                <a:grpSpLocks noChangeAspect="1"/>
              </p:cNvGrpSpPr>
              <p:nvPr userDrawn="1"/>
            </p:nvGrpSpPr>
            <p:grpSpPr bwMode="auto">
              <a:xfrm>
                <a:off x="0" y="996"/>
                <a:ext cx="409" cy="100"/>
                <a:chOff x="0" y="0"/>
                <a:chExt cx="466" cy="115"/>
              </a:xfrm>
            </p:grpSpPr>
            <p:sp>
              <p:nvSpPr>
                <p:cNvPr id="3116" name="Rectangle 54"/>
                <p:cNvSpPr>
                  <a:spLocks noChangeAspect="1" noChangeArrowheads="1"/>
                </p:cNvSpPr>
                <p:nvPr userDrawn="1"/>
              </p:nvSpPr>
              <p:spPr bwMode="auto">
                <a:xfrm flipV="1">
                  <a:off x="117" y="0"/>
                  <a:ext cx="116" cy="115"/>
                </a:xfrm>
                <a:prstGeom prst="rect">
                  <a:avLst/>
                </a:prstGeom>
                <a:solidFill>
                  <a:srgbClr val="FF9900"/>
                </a:solidFill>
                <a:ln w="9525">
                  <a:noFill/>
                  <a:miter lim="800000"/>
                  <a:headEnd/>
                  <a:tailEnd/>
                </a:ln>
              </p:spPr>
              <p:txBody>
                <a:bodyPr rot="10800000" wrap="none" anchor="ctr"/>
                <a:lstStyle/>
                <a:p>
                  <a:endParaRPr lang="zh-CN" altLang="en-US"/>
                </a:p>
              </p:txBody>
            </p:sp>
            <p:sp>
              <p:nvSpPr>
                <p:cNvPr id="3117" name="Rectangle 55"/>
                <p:cNvSpPr>
                  <a:spLocks noChangeAspect="1" noChangeArrowheads="1"/>
                </p:cNvSpPr>
                <p:nvPr userDrawn="1"/>
              </p:nvSpPr>
              <p:spPr bwMode="auto">
                <a:xfrm flipV="1">
                  <a:off x="234" y="0"/>
                  <a:ext cx="115" cy="115"/>
                </a:xfrm>
                <a:prstGeom prst="rect">
                  <a:avLst/>
                </a:prstGeom>
                <a:solidFill>
                  <a:srgbClr val="FFCC99"/>
                </a:solidFill>
                <a:ln w="9525">
                  <a:noFill/>
                  <a:miter lim="800000"/>
                  <a:headEnd/>
                  <a:tailEnd/>
                </a:ln>
              </p:spPr>
              <p:txBody>
                <a:bodyPr rot="10800000" wrap="none" anchor="ctr"/>
                <a:lstStyle/>
                <a:p>
                  <a:endParaRPr lang="zh-CN" altLang="en-US"/>
                </a:p>
              </p:txBody>
            </p:sp>
            <p:sp>
              <p:nvSpPr>
                <p:cNvPr id="3118" name="Rectangle 56"/>
                <p:cNvSpPr>
                  <a:spLocks noChangeAspect="1" noChangeArrowheads="1"/>
                </p:cNvSpPr>
                <p:nvPr userDrawn="1"/>
              </p:nvSpPr>
              <p:spPr bwMode="auto">
                <a:xfrm flipV="1">
                  <a:off x="349" y="0"/>
                  <a:ext cx="117" cy="115"/>
                </a:xfrm>
                <a:prstGeom prst="rect">
                  <a:avLst/>
                </a:prstGeom>
                <a:solidFill>
                  <a:srgbClr val="FFCC66"/>
                </a:solidFill>
                <a:ln w="9525">
                  <a:noFill/>
                  <a:miter lim="800000"/>
                  <a:headEnd/>
                  <a:tailEnd/>
                </a:ln>
              </p:spPr>
              <p:txBody>
                <a:bodyPr rot="10800000" wrap="none" anchor="ctr"/>
                <a:lstStyle/>
                <a:p>
                  <a:endParaRPr lang="zh-CN" altLang="en-US"/>
                </a:p>
              </p:txBody>
            </p:sp>
            <p:sp>
              <p:nvSpPr>
                <p:cNvPr id="3119" name="Rectangle 57"/>
                <p:cNvSpPr>
                  <a:spLocks noChangeAspect="1" noChangeArrowheads="1"/>
                </p:cNvSpPr>
                <p:nvPr userDrawn="1"/>
              </p:nvSpPr>
              <p:spPr bwMode="auto">
                <a:xfrm flipV="1">
                  <a:off x="0" y="0"/>
                  <a:ext cx="117" cy="115"/>
                </a:xfrm>
                <a:prstGeom prst="rect">
                  <a:avLst/>
                </a:prstGeom>
                <a:solidFill>
                  <a:schemeClr val="tx1"/>
                </a:solidFill>
                <a:ln w="9525">
                  <a:noFill/>
                  <a:miter lim="800000"/>
                  <a:headEnd/>
                  <a:tailEnd/>
                </a:ln>
              </p:spPr>
              <p:txBody>
                <a:bodyPr rot="10800000" wrap="none" anchor="ctr"/>
                <a:lstStyle/>
                <a:p>
                  <a:endParaRPr lang="zh-CN" altLang="en-US"/>
                </a:p>
              </p:txBody>
            </p:sp>
          </p:grpSp>
          <p:grpSp>
            <p:nvGrpSpPr>
              <p:cNvPr id="3091" name="Group 58"/>
              <p:cNvGrpSpPr>
                <a:grpSpLocks noChangeAspect="1"/>
              </p:cNvGrpSpPr>
              <p:nvPr userDrawn="1"/>
            </p:nvGrpSpPr>
            <p:grpSpPr bwMode="auto">
              <a:xfrm>
                <a:off x="0" y="1115"/>
                <a:ext cx="409" cy="101"/>
                <a:chOff x="0" y="0"/>
                <a:chExt cx="466" cy="115"/>
              </a:xfrm>
            </p:grpSpPr>
            <p:sp>
              <p:nvSpPr>
                <p:cNvPr id="3112" name="Rectangle 59"/>
                <p:cNvSpPr>
                  <a:spLocks noChangeAspect="1" noChangeArrowheads="1"/>
                </p:cNvSpPr>
                <p:nvPr userDrawn="1"/>
              </p:nvSpPr>
              <p:spPr bwMode="auto">
                <a:xfrm flipV="1">
                  <a:off x="117" y="0"/>
                  <a:ext cx="116" cy="115"/>
                </a:xfrm>
                <a:prstGeom prst="rect">
                  <a:avLst/>
                </a:prstGeom>
                <a:solidFill>
                  <a:srgbClr val="006699"/>
                </a:solidFill>
                <a:ln w="9525">
                  <a:noFill/>
                  <a:miter lim="800000"/>
                  <a:headEnd/>
                  <a:tailEnd/>
                </a:ln>
              </p:spPr>
              <p:txBody>
                <a:bodyPr rot="10800000" wrap="none" anchor="ctr"/>
                <a:lstStyle/>
                <a:p>
                  <a:endParaRPr lang="zh-CN" altLang="en-US"/>
                </a:p>
              </p:txBody>
            </p:sp>
            <p:sp>
              <p:nvSpPr>
                <p:cNvPr id="3113" name="Rectangle 60"/>
                <p:cNvSpPr>
                  <a:spLocks noChangeAspect="1" noChangeArrowheads="1"/>
                </p:cNvSpPr>
                <p:nvPr userDrawn="1"/>
              </p:nvSpPr>
              <p:spPr bwMode="auto">
                <a:xfrm flipV="1">
                  <a:off x="234" y="0"/>
                  <a:ext cx="115" cy="115"/>
                </a:xfrm>
                <a:prstGeom prst="rect">
                  <a:avLst/>
                </a:prstGeom>
                <a:solidFill>
                  <a:srgbClr val="99CCFF"/>
                </a:solidFill>
                <a:ln w="9525">
                  <a:noFill/>
                  <a:miter lim="800000"/>
                  <a:headEnd/>
                  <a:tailEnd/>
                </a:ln>
              </p:spPr>
              <p:txBody>
                <a:bodyPr rot="10800000" wrap="none" anchor="ctr"/>
                <a:lstStyle/>
                <a:p>
                  <a:endParaRPr lang="zh-CN" altLang="en-US"/>
                </a:p>
              </p:txBody>
            </p:sp>
            <p:sp>
              <p:nvSpPr>
                <p:cNvPr id="3114" name="Rectangle 61"/>
                <p:cNvSpPr>
                  <a:spLocks noChangeAspect="1" noChangeArrowheads="1"/>
                </p:cNvSpPr>
                <p:nvPr userDrawn="1"/>
              </p:nvSpPr>
              <p:spPr bwMode="auto">
                <a:xfrm flipV="1">
                  <a:off x="349" y="0"/>
                  <a:ext cx="117" cy="115"/>
                </a:xfrm>
                <a:prstGeom prst="rect">
                  <a:avLst/>
                </a:prstGeom>
                <a:solidFill>
                  <a:srgbClr val="CCCCFF"/>
                </a:solidFill>
                <a:ln w="9525">
                  <a:noFill/>
                  <a:miter lim="800000"/>
                  <a:headEnd/>
                  <a:tailEnd/>
                </a:ln>
              </p:spPr>
              <p:txBody>
                <a:bodyPr rot="10800000" wrap="none" anchor="ctr"/>
                <a:lstStyle/>
                <a:p>
                  <a:endParaRPr lang="zh-CN" altLang="en-US"/>
                </a:p>
              </p:txBody>
            </p:sp>
            <p:sp>
              <p:nvSpPr>
                <p:cNvPr id="3115" name="Rectangle 62"/>
                <p:cNvSpPr>
                  <a:spLocks noChangeAspect="1" noChangeArrowheads="1"/>
                </p:cNvSpPr>
                <p:nvPr userDrawn="1"/>
              </p:nvSpPr>
              <p:spPr bwMode="auto">
                <a:xfrm flipV="1">
                  <a:off x="0" y="0"/>
                  <a:ext cx="117" cy="115"/>
                </a:xfrm>
                <a:prstGeom prst="rect">
                  <a:avLst/>
                </a:prstGeom>
                <a:solidFill>
                  <a:schemeClr val="tx1"/>
                </a:solidFill>
                <a:ln w="9525">
                  <a:noFill/>
                  <a:miter lim="800000"/>
                  <a:headEnd/>
                  <a:tailEnd/>
                </a:ln>
              </p:spPr>
              <p:txBody>
                <a:bodyPr rot="10800000" wrap="none" anchor="ctr"/>
                <a:lstStyle/>
                <a:p>
                  <a:endParaRPr lang="zh-CN" altLang="en-US"/>
                </a:p>
              </p:txBody>
            </p:sp>
          </p:grpSp>
          <p:grpSp>
            <p:nvGrpSpPr>
              <p:cNvPr id="3092" name="Group 63"/>
              <p:cNvGrpSpPr>
                <a:grpSpLocks noChangeAspect="1"/>
              </p:cNvGrpSpPr>
              <p:nvPr userDrawn="1"/>
            </p:nvGrpSpPr>
            <p:grpSpPr bwMode="auto">
              <a:xfrm>
                <a:off x="0" y="1234"/>
                <a:ext cx="409" cy="101"/>
                <a:chOff x="0" y="0"/>
                <a:chExt cx="466" cy="115"/>
              </a:xfrm>
            </p:grpSpPr>
            <p:sp>
              <p:nvSpPr>
                <p:cNvPr id="3108" name="Rectangle 64"/>
                <p:cNvSpPr>
                  <a:spLocks noChangeAspect="1" noChangeArrowheads="1"/>
                </p:cNvSpPr>
                <p:nvPr userDrawn="1"/>
              </p:nvSpPr>
              <p:spPr bwMode="auto">
                <a:xfrm flipV="1">
                  <a:off x="117" y="0"/>
                  <a:ext cx="116" cy="115"/>
                </a:xfrm>
                <a:prstGeom prst="rect">
                  <a:avLst/>
                </a:prstGeom>
                <a:solidFill>
                  <a:srgbClr val="009999"/>
                </a:solidFill>
                <a:ln w="9525">
                  <a:noFill/>
                  <a:miter lim="800000"/>
                  <a:headEnd/>
                  <a:tailEnd/>
                </a:ln>
              </p:spPr>
              <p:txBody>
                <a:bodyPr rot="10800000" wrap="none" anchor="ctr"/>
                <a:lstStyle/>
                <a:p>
                  <a:endParaRPr lang="zh-CN" altLang="en-US"/>
                </a:p>
              </p:txBody>
            </p:sp>
            <p:sp>
              <p:nvSpPr>
                <p:cNvPr id="3109" name="Rectangle 65"/>
                <p:cNvSpPr>
                  <a:spLocks noChangeAspect="1" noChangeArrowheads="1"/>
                </p:cNvSpPr>
                <p:nvPr userDrawn="1"/>
              </p:nvSpPr>
              <p:spPr bwMode="auto">
                <a:xfrm flipV="1">
                  <a:off x="234" y="0"/>
                  <a:ext cx="115" cy="115"/>
                </a:xfrm>
                <a:prstGeom prst="rect">
                  <a:avLst/>
                </a:prstGeom>
                <a:solidFill>
                  <a:srgbClr val="CCFF99"/>
                </a:solidFill>
                <a:ln w="9525">
                  <a:noFill/>
                  <a:miter lim="800000"/>
                  <a:headEnd/>
                  <a:tailEnd/>
                </a:ln>
              </p:spPr>
              <p:txBody>
                <a:bodyPr rot="10800000" wrap="none" anchor="ctr"/>
                <a:lstStyle/>
                <a:p>
                  <a:endParaRPr lang="zh-CN" altLang="en-US"/>
                </a:p>
              </p:txBody>
            </p:sp>
            <p:sp>
              <p:nvSpPr>
                <p:cNvPr id="3110" name="Rectangle 66"/>
                <p:cNvSpPr>
                  <a:spLocks noChangeAspect="1" noChangeArrowheads="1"/>
                </p:cNvSpPr>
                <p:nvPr userDrawn="1"/>
              </p:nvSpPr>
              <p:spPr bwMode="auto">
                <a:xfrm flipV="1">
                  <a:off x="349" y="0"/>
                  <a:ext cx="117" cy="115"/>
                </a:xfrm>
                <a:prstGeom prst="rect">
                  <a:avLst/>
                </a:prstGeom>
                <a:solidFill>
                  <a:srgbClr val="99CCCC"/>
                </a:solidFill>
                <a:ln w="9525">
                  <a:noFill/>
                  <a:miter lim="800000"/>
                  <a:headEnd/>
                  <a:tailEnd/>
                </a:ln>
              </p:spPr>
              <p:txBody>
                <a:bodyPr rot="10800000" wrap="none" anchor="ctr"/>
                <a:lstStyle/>
                <a:p>
                  <a:endParaRPr lang="zh-CN" altLang="en-US"/>
                </a:p>
              </p:txBody>
            </p:sp>
            <p:sp>
              <p:nvSpPr>
                <p:cNvPr id="3111" name="Rectangle 67"/>
                <p:cNvSpPr>
                  <a:spLocks noChangeAspect="1" noChangeArrowheads="1"/>
                </p:cNvSpPr>
                <p:nvPr userDrawn="1"/>
              </p:nvSpPr>
              <p:spPr bwMode="auto">
                <a:xfrm flipV="1">
                  <a:off x="0" y="0"/>
                  <a:ext cx="117" cy="115"/>
                </a:xfrm>
                <a:prstGeom prst="rect">
                  <a:avLst/>
                </a:prstGeom>
                <a:solidFill>
                  <a:schemeClr val="tx1"/>
                </a:solidFill>
                <a:ln w="9525">
                  <a:noFill/>
                  <a:miter lim="800000"/>
                  <a:headEnd/>
                  <a:tailEnd/>
                </a:ln>
              </p:spPr>
              <p:txBody>
                <a:bodyPr rot="10800000" wrap="none" anchor="ctr"/>
                <a:lstStyle/>
                <a:p>
                  <a:endParaRPr lang="zh-CN" altLang="en-US"/>
                </a:p>
              </p:txBody>
            </p:sp>
          </p:grpSp>
          <p:grpSp>
            <p:nvGrpSpPr>
              <p:cNvPr id="3093" name="Group 68"/>
              <p:cNvGrpSpPr>
                <a:grpSpLocks noChangeAspect="1"/>
              </p:cNvGrpSpPr>
              <p:nvPr userDrawn="1"/>
            </p:nvGrpSpPr>
            <p:grpSpPr bwMode="auto">
              <a:xfrm>
                <a:off x="0" y="1434"/>
                <a:ext cx="409" cy="101"/>
                <a:chOff x="0" y="0"/>
                <a:chExt cx="466" cy="115"/>
              </a:xfrm>
            </p:grpSpPr>
            <p:sp>
              <p:nvSpPr>
                <p:cNvPr id="3104" name="Rectangle 69"/>
                <p:cNvSpPr>
                  <a:spLocks noChangeAspect="1" noChangeArrowheads="1"/>
                </p:cNvSpPr>
                <p:nvPr userDrawn="1"/>
              </p:nvSpPr>
              <p:spPr bwMode="auto">
                <a:xfrm flipV="1">
                  <a:off x="117" y="-2"/>
                  <a:ext cx="116" cy="115"/>
                </a:xfrm>
                <a:prstGeom prst="rect">
                  <a:avLst/>
                </a:prstGeom>
                <a:solidFill>
                  <a:srgbClr val="FF9900"/>
                </a:solidFill>
                <a:ln w="9525">
                  <a:noFill/>
                  <a:miter lim="800000"/>
                  <a:headEnd/>
                  <a:tailEnd/>
                </a:ln>
              </p:spPr>
              <p:txBody>
                <a:bodyPr rot="10800000" wrap="none" anchor="ctr"/>
                <a:lstStyle/>
                <a:p>
                  <a:endParaRPr lang="zh-CN" altLang="en-US"/>
                </a:p>
              </p:txBody>
            </p:sp>
            <p:sp>
              <p:nvSpPr>
                <p:cNvPr id="3105" name="Rectangle 70"/>
                <p:cNvSpPr>
                  <a:spLocks noChangeAspect="1" noChangeArrowheads="1"/>
                </p:cNvSpPr>
                <p:nvPr userDrawn="1"/>
              </p:nvSpPr>
              <p:spPr bwMode="auto">
                <a:xfrm flipV="1">
                  <a:off x="234" y="-2"/>
                  <a:ext cx="115" cy="115"/>
                </a:xfrm>
                <a:prstGeom prst="rect">
                  <a:avLst/>
                </a:prstGeom>
                <a:solidFill>
                  <a:srgbClr val="FFCC99"/>
                </a:solidFill>
                <a:ln w="9525">
                  <a:noFill/>
                  <a:miter lim="800000"/>
                  <a:headEnd/>
                  <a:tailEnd/>
                </a:ln>
              </p:spPr>
              <p:txBody>
                <a:bodyPr rot="10800000" wrap="none" anchor="ctr"/>
                <a:lstStyle/>
                <a:p>
                  <a:endParaRPr lang="zh-CN" altLang="en-US"/>
                </a:p>
              </p:txBody>
            </p:sp>
            <p:sp>
              <p:nvSpPr>
                <p:cNvPr id="3106" name="Rectangle 71"/>
                <p:cNvSpPr>
                  <a:spLocks noChangeAspect="1" noChangeArrowheads="1"/>
                </p:cNvSpPr>
                <p:nvPr userDrawn="1"/>
              </p:nvSpPr>
              <p:spPr bwMode="auto">
                <a:xfrm flipV="1">
                  <a:off x="349" y="-2"/>
                  <a:ext cx="117" cy="115"/>
                </a:xfrm>
                <a:prstGeom prst="rect">
                  <a:avLst/>
                </a:prstGeom>
                <a:solidFill>
                  <a:srgbClr val="FFCC66"/>
                </a:solidFill>
                <a:ln w="9525">
                  <a:noFill/>
                  <a:miter lim="800000"/>
                  <a:headEnd/>
                  <a:tailEnd/>
                </a:ln>
              </p:spPr>
              <p:txBody>
                <a:bodyPr rot="10800000" wrap="none" anchor="ctr"/>
                <a:lstStyle/>
                <a:p>
                  <a:endParaRPr lang="zh-CN" altLang="en-US"/>
                </a:p>
              </p:txBody>
            </p:sp>
            <p:sp>
              <p:nvSpPr>
                <p:cNvPr id="3107" name="Rectangle 72"/>
                <p:cNvSpPr>
                  <a:spLocks noChangeAspect="1" noChangeArrowheads="1"/>
                </p:cNvSpPr>
                <p:nvPr userDrawn="1"/>
              </p:nvSpPr>
              <p:spPr bwMode="auto">
                <a:xfrm flipV="1">
                  <a:off x="0" y="-2"/>
                  <a:ext cx="117" cy="115"/>
                </a:xfrm>
                <a:prstGeom prst="rect">
                  <a:avLst/>
                </a:prstGeom>
                <a:solidFill>
                  <a:schemeClr val="bg2"/>
                </a:solidFill>
                <a:ln w="9525">
                  <a:noFill/>
                  <a:miter lim="800000"/>
                  <a:headEnd/>
                  <a:tailEnd/>
                </a:ln>
              </p:spPr>
              <p:txBody>
                <a:bodyPr rot="10800000" wrap="none" anchor="ctr"/>
                <a:lstStyle/>
                <a:p>
                  <a:endParaRPr lang="zh-CN" altLang="en-US"/>
                </a:p>
              </p:txBody>
            </p:sp>
          </p:grpSp>
          <p:grpSp>
            <p:nvGrpSpPr>
              <p:cNvPr id="3094" name="Group 73"/>
              <p:cNvGrpSpPr>
                <a:grpSpLocks noChangeAspect="1"/>
              </p:cNvGrpSpPr>
              <p:nvPr userDrawn="1"/>
            </p:nvGrpSpPr>
            <p:grpSpPr bwMode="auto">
              <a:xfrm>
                <a:off x="0" y="1558"/>
                <a:ext cx="409" cy="101"/>
                <a:chOff x="0" y="0"/>
                <a:chExt cx="466" cy="115"/>
              </a:xfrm>
            </p:grpSpPr>
            <p:sp>
              <p:nvSpPr>
                <p:cNvPr id="3100" name="Rectangle 74"/>
                <p:cNvSpPr>
                  <a:spLocks noChangeAspect="1" noChangeArrowheads="1"/>
                </p:cNvSpPr>
                <p:nvPr userDrawn="1"/>
              </p:nvSpPr>
              <p:spPr bwMode="auto">
                <a:xfrm flipV="1">
                  <a:off x="117" y="0"/>
                  <a:ext cx="116" cy="115"/>
                </a:xfrm>
                <a:prstGeom prst="rect">
                  <a:avLst/>
                </a:prstGeom>
                <a:solidFill>
                  <a:srgbClr val="006699"/>
                </a:solidFill>
                <a:ln w="9525">
                  <a:noFill/>
                  <a:miter lim="800000"/>
                  <a:headEnd/>
                  <a:tailEnd/>
                </a:ln>
              </p:spPr>
              <p:txBody>
                <a:bodyPr rot="10800000" wrap="none" anchor="ctr"/>
                <a:lstStyle/>
                <a:p>
                  <a:endParaRPr lang="zh-CN" altLang="en-US"/>
                </a:p>
              </p:txBody>
            </p:sp>
            <p:sp>
              <p:nvSpPr>
                <p:cNvPr id="3101" name="Rectangle 75"/>
                <p:cNvSpPr>
                  <a:spLocks noChangeAspect="1" noChangeArrowheads="1"/>
                </p:cNvSpPr>
                <p:nvPr userDrawn="1"/>
              </p:nvSpPr>
              <p:spPr bwMode="auto">
                <a:xfrm flipV="1">
                  <a:off x="234" y="0"/>
                  <a:ext cx="115" cy="115"/>
                </a:xfrm>
                <a:prstGeom prst="rect">
                  <a:avLst/>
                </a:prstGeom>
                <a:solidFill>
                  <a:srgbClr val="99CCFF"/>
                </a:solidFill>
                <a:ln w="9525">
                  <a:noFill/>
                  <a:miter lim="800000"/>
                  <a:headEnd/>
                  <a:tailEnd/>
                </a:ln>
              </p:spPr>
              <p:txBody>
                <a:bodyPr rot="10800000" wrap="none" anchor="ctr"/>
                <a:lstStyle/>
                <a:p>
                  <a:endParaRPr lang="zh-CN" altLang="en-US"/>
                </a:p>
              </p:txBody>
            </p:sp>
            <p:sp>
              <p:nvSpPr>
                <p:cNvPr id="3102" name="Rectangle 76"/>
                <p:cNvSpPr>
                  <a:spLocks noChangeAspect="1" noChangeArrowheads="1"/>
                </p:cNvSpPr>
                <p:nvPr userDrawn="1"/>
              </p:nvSpPr>
              <p:spPr bwMode="auto">
                <a:xfrm flipV="1">
                  <a:off x="349" y="0"/>
                  <a:ext cx="117" cy="115"/>
                </a:xfrm>
                <a:prstGeom prst="rect">
                  <a:avLst/>
                </a:prstGeom>
                <a:solidFill>
                  <a:srgbClr val="CCCCFF"/>
                </a:solidFill>
                <a:ln w="9525">
                  <a:noFill/>
                  <a:miter lim="800000"/>
                  <a:headEnd/>
                  <a:tailEnd/>
                </a:ln>
              </p:spPr>
              <p:txBody>
                <a:bodyPr rot="10800000" wrap="none" anchor="ctr"/>
                <a:lstStyle/>
                <a:p>
                  <a:endParaRPr lang="zh-CN" altLang="en-US"/>
                </a:p>
              </p:txBody>
            </p:sp>
            <p:sp>
              <p:nvSpPr>
                <p:cNvPr id="3103" name="Rectangle 77"/>
                <p:cNvSpPr>
                  <a:spLocks noChangeAspect="1" noChangeArrowheads="1"/>
                </p:cNvSpPr>
                <p:nvPr userDrawn="1"/>
              </p:nvSpPr>
              <p:spPr bwMode="auto">
                <a:xfrm flipV="1">
                  <a:off x="0" y="0"/>
                  <a:ext cx="117" cy="115"/>
                </a:xfrm>
                <a:prstGeom prst="rect">
                  <a:avLst/>
                </a:prstGeom>
                <a:solidFill>
                  <a:schemeClr val="bg2"/>
                </a:solidFill>
                <a:ln w="9525">
                  <a:noFill/>
                  <a:miter lim="800000"/>
                  <a:headEnd/>
                  <a:tailEnd/>
                </a:ln>
              </p:spPr>
              <p:txBody>
                <a:bodyPr rot="10800000" wrap="none" anchor="ctr"/>
                <a:lstStyle/>
                <a:p>
                  <a:endParaRPr lang="zh-CN" altLang="en-US"/>
                </a:p>
              </p:txBody>
            </p:sp>
          </p:grpSp>
          <p:grpSp>
            <p:nvGrpSpPr>
              <p:cNvPr id="3095" name="Group 78"/>
              <p:cNvGrpSpPr>
                <a:grpSpLocks noChangeAspect="1"/>
              </p:cNvGrpSpPr>
              <p:nvPr userDrawn="1"/>
            </p:nvGrpSpPr>
            <p:grpSpPr bwMode="auto">
              <a:xfrm>
                <a:off x="0" y="1682"/>
                <a:ext cx="409" cy="101"/>
                <a:chOff x="0" y="0"/>
                <a:chExt cx="466" cy="115"/>
              </a:xfrm>
            </p:grpSpPr>
            <p:sp>
              <p:nvSpPr>
                <p:cNvPr id="3096" name="Rectangle 79"/>
                <p:cNvSpPr>
                  <a:spLocks noChangeAspect="1" noChangeArrowheads="1"/>
                </p:cNvSpPr>
                <p:nvPr userDrawn="1"/>
              </p:nvSpPr>
              <p:spPr bwMode="auto">
                <a:xfrm flipV="1">
                  <a:off x="117" y="0"/>
                  <a:ext cx="116" cy="115"/>
                </a:xfrm>
                <a:prstGeom prst="rect">
                  <a:avLst/>
                </a:prstGeom>
                <a:solidFill>
                  <a:schemeClr val="hlink"/>
                </a:solidFill>
                <a:ln w="9525">
                  <a:noFill/>
                  <a:miter lim="800000"/>
                  <a:headEnd/>
                  <a:tailEnd/>
                </a:ln>
              </p:spPr>
              <p:txBody>
                <a:bodyPr rot="10800000" wrap="none" anchor="ctr"/>
                <a:lstStyle/>
                <a:p>
                  <a:endParaRPr lang="zh-CN" altLang="en-US"/>
                </a:p>
              </p:txBody>
            </p:sp>
            <p:sp>
              <p:nvSpPr>
                <p:cNvPr id="3097" name="Rectangle 80"/>
                <p:cNvSpPr>
                  <a:spLocks noChangeAspect="1" noChangeArrowheads="1"/>
                </p:cNvSpPr>
                <p:nvPr userDrawn="1"/>
              </p:nvSpPr>
              <p:spPr bwMode="auto">
                <a:xfrm flipV="1">
                  <a:off x="234" y="0"/>
                  <a:ext cx="115" cy="115"/>
                </a:xfrm>
                <a:prstGeom prst="rect">
                  <a:avLst/>
                </a:prstGeom>
                <a:solidFill>
                  <a:schemeClr val="accent2"/>
                </a:solidFill>
                <a:ln w="9525">
                  <a:noFill/>
                  <a:miter lim="800000"/>
                  <a:headEnd/>
                  <a:tailEnd/>
                </a:ln>
              </p:spPr>
              <p:txBody>
                <a:bodyPr rot="10800000" wrap="none" anchor="ctr"/>
                <a:lstStyle/>
                <a:p>
                  <a:endParaRPr lang="zh-CN" altLang="en-US"/>
                </a:p>
              </p:txBody>
            </p:sp>
            <p:sp>
              <p:nvSpPr>
                <p:cNvPr id="3098" name="Rectangle 81"/>
                <p:cNvSpPr>
                  <a:spLocks noChangeAspect="1" noChangeArrowheads="1"/>
                </p:cNvSpPr>
                <p:nvPr userDrawn="1"/>
              </p:nvSpPr>
              <p:spPr bwMode="auto">
                <a:xfrm flipV="1">
                  <a:off x="349" y="0"/>
                  <a:ext cx="117" cy="115"/>
                </a:xfrm>
                <a:prstGeom prst="rect">
                  <a:avLst/>
                </a:prstGeom>
                <a:solidFill>
                  <a:schemeClr val="accent1"/>
                </a:solidFill>
                <a:ln w="9525">
                  <a:noFill/>
                  <a:miter lim="800000"/>
                  <a:headEnd/>
                  <a:tailEnd/>
                </a:ln>
              </p:spPr>
              <p:txBody>
                <a:bodyPr rot="10800000" wrap="none" anchor="ctr"/>
                <a:lstStyle/>
                <a:p>
                  <a:endParaRPr lang="zh-CN" altLang="en-US"/>
                </a:p>
              </p:txBody>
            </p:sp>
            <p:sp>
              <p:nvSpPr>
                <p:cNvPr id="3099" name="Rectangle 82"/>
                <p:cNvSpPr>
                  <a:spLocks noChangeAspect="1" noChangeArrowheads="1"/>
                </p:cNvSpPr>
                <p:nvPr userDrawn="1"/>
              </p:nvSpPr>
              <p:spPr bwMode="auto">
                <a:xfrm flipV="1">
                  <a:off x="0" y="0"/>
                  <a:ext cx="117" cy="115"/>
                </a:xfrm>
                <a:prstGeom prst="rect">
                  <a:avLst/>
                </a:prstGeom>
                <a:solidFill>
                  <a:schemeClr val="bg2"/>
                </a:solidFill>
                <a:ln w="9525">
                  <a:noFill/>
                  <a:miter lim="800000"/>
                  <a:headEnd/>
                  <a:tailEnd/>
                </a:ln>
              </p:spPr>
              <p:txBody>
                <a:bodyPr rot="10800000" wrap="none" anchor="ctr"/>
                <a:lstStyle/>
                <a:p>
                  <a:endParaRPr lang="zh-CN" altLang="en-US"/>
                </a:p>
              </p:txBody>
            </p:sp>
          </p:grpSp>
        </p:grpSp>
      </p:grpSp>
      <p:cxnSp>
        <p:nvCxnSpPr>
          <p:cNvPr id="3079" name="Straight Connector 82"/>
          <p:cNvCxnSpPr>
            <a:cxnSpLocks noChangeShapeType="1"/>
          </p:cNvCxnSpPr>
          <p:nvPr userDrawn="1"/>
        </p:nvCxnSpPr>
        <p:spPr bwMode="auto">
          <a:xfrm>
            <a:off x="6635750" y="0"/>
            <a:ext cx="0" cy="274638"/>
          </a:xfrm>
          <a:prstGeom prst="line">
            <a:avLst/>
          </a:prstGeom>
          <a:noFill/>
          <a:ln w="38100">
            <a:solidFill>
              <a:schemeClr val="bg1"/>
            </a:solidFill>
            <a:round/>
            <a:headEnd/>
            <a:tailEnd/>
          </a:ln>
        </p:spPr>
      </p:cxnSp>
      <p:cxnSp>
        <p:nvCxnSpPr>
          <p:cNvPr id="76" name="直接连接符 20"/>
          <p:cNvCxnSpPr>
            <a:cxnSpLocks noChangeShapeType="1"/>
          </p:cNvCxnSpPr>
          <p:nvPr userDrawn="1"/>
        </p:nvCxnSpPr>
        <p:spPr bwMode="auto">
          <a:xfrm>
            <a:off x="436563" y="684213"/>
            <a:ext cx="8370887" cy="0"/>
          </a:xfrm>
          <a:prstGeom prst="line">
            <a:avLst/>
          </a:prstGeom>
          <a:noFill/>
          <a:ln w="12700">
            <a:solidFill>
              <a:srgbClr val="C00000"/>
            </a:solidFill>
            <a:round/>
            <a:headEnd/>
            <a:tailEnd/>
          </a:ln>
        </p:spPr>
      </p:cxnSp>
      <p:sp>
        <p:nvSpPr>
          <p:cNvPr id="74" name="TextBox 73"/>
          <p:cNvSpPr txBox="1"/>
          <p:nvPr userDrawn="1"/>
        </p:nvSpPr>
        <p:spPr>
          <a:xfrm>
            <a:off x="8429625" y="5349359"/>
            <a:ext cx="675185" cy="276999"/>
          </a:xfrm>
          <a:prstGeom prst="rect">
            <a:avLst/>
          </a:prstGeom>
          <a:noFill/>
        </p:spPr>
        <p:txBody>
          <a:bodyPr wrap="none" rtlCol="0">
            <a:spAutoFit/>
          </a:bodyPr>
          <a:lstStyle/>
          <a:p>
            <a:r>
              <a:rPr lang="zh-CN" altLang="en-US" sz="1200" dirty="0" smtClean="0"/>
              <a:t>第</a:t>
            </a:r>
            <a:fld id="{331A35A1-7AD7-42DB-8644-5313423B9A86}" type="slidenum">
              <a:rPr lang="zh-CN" altLang="en-US" sz="1200" smtClean="0"/>
              <a:t>‹#›</a:t>
            </a:fld>
            <a:r>
              <a:rPr lang="zh-CN" altLang="en-US" sz="1200" dirty="0" smtClean="0"/>
              <a:t>页</a:t>
            </a:r>
            <a:endParaRPr lang="zh-CN" altLang="en-US" sz="1200" dirty="0"/>
          </a:p>
        </p:txBody>
      </p:sp>
    </p:spTree>
  </p:cSld>
  <p:clrMap bg1="lt1" tx1="dk1" bg2="lt2" tx2="dk2" accent1="accent1" accent2="accent2" accent3="accent3" accent4="accent4" accent5="accent5" accent6="accent6" hlink="hlink" folHlink="folHlink"/>
  <p:sldLayoutIdLst>
    <p:sldLayoutId id="2147484063" r:id="rId1"/>
  </p:sldLayoutIdLst>
  <p:transition advClick="0" advTm="8000">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990000"/>
          </a:solidFill>
          <a:latin typeface="+mj-lt"/>
          <a:ea typeface="+mj-ea"/>
          <a:cs typeface="+mj-cs"/>
        </a:defRPr>
      </a:lvl1pPr>
      <a:lvl2pPr algn="l" rtl="0" eaLnBrk="0" fontAlgn="base" hangingPunct="0">
        <a:spcBef>
          <a:spcPct val="0"/>
        </a:spcBef>
        <a:spcAft>
          <a:spcPct val="0"/>
        </a:spcAft>
        <a:defRPr sz="3200" b="1">
          <a:solidFill>
            <a:srgbClr val="990000"/>
          </a:solidFill>
          <a:latin typeface="FrutigerNext LT Medium"/>
          <a:ea typeface="黑体" pitchFamily="49" charset="-122"/>
        </a:defRPr>
      </a:lvl2pPr>
      <a:lvl3pPr algn="l" rtl="0" eaLnBrk="0" fontAlgn="base" hangingPunct="0">
        <a:spcBef>
          <a:spcPct val="0"/>
        </a:spcBef>
        <a:spcAft>
          <a:spcPct val="0"/>
        </a:spcAft>
        <a:defRPr sz="3200" b="1">
          <a:solidFill>
            <a:srgbClr val="990000"/>
          </a:solidFill>
          <a:latin typeface="FrutigerNext LT Medium"/>
          <a:ea typeface="黑体" pitchFamily="49" charset="-122"/>
        </a:defRPr>
      </a:lvl3pPr>
      <a:lvl4pPr algn="l" rtl="0" eaLnBrk="0" fontAlgn="base" hangingPunct="0">
        <a:spcBef>
          <a:spcPct val="0"/>
        </a:spcBef>
        <a:spcAft>
          <a:spcPct val="0"/>
        </a:spcAft>
        <a:defRPr sz="3200" b="1">
          <a:solidFill>
            <a:srgbClr val="990000"/>
          </a:solidFill>
          <a:latin typeface="FrutigerNext LT Medium"/>
          <a:ea typeface="黑体" pitchFamily="49" charset="-122"/>
        </a:defRPr>
      </a:lvl4pPr>
      <a:lvl5pPr algn="l" rtl="0" eaLnBrk="0" fontAlgn="base" hangingPunct="0">
        <a:spcBef>
          <a:spcPct val="0"/>
        </a:spcBef>
        <a:spcAft>
          <a:spcPct val="0"/>
        </a:spcAft>
        <a:defRPr sz="3200" b="1">
          <a:solidFill>
            <a:srgbClr val="990000"/>
          </a:solidFill>
          <a:latin typeface="FrutigerNext LT Medium"/>
          <a:ea typeface="黑体" pitchFamily="49" charset="-122"/>
        </a:defRPr>
      </a:lvl5pPr>
      <a:lvl6pPr marL="457200" algn="l" rtl="0" eaLnBrk="0" fontAlgn="base" hangingPunct="0">
        <a:spcBef>
          <a:spcPct val="0"/>
        </a:spcBef>
        <a:spcAft>
          <a:spcPct val="0"/>
        </a:spcAft>
        <a:defRPr sz="3200" b="1">
          <a:solidFill>
            <a:srgbClr val="990000"/>
          </a:solidFill>
          <a:latin typeface="FrutigerNext LT Medium"/>
          <a:ea typeface="黑体" pitchFamily="49" charset="-122"/>
        </a:defRPr>
      </a:lvl6pPr>
      <a:lvl7pPr marL="914400" algn="l" rtl="0" eaLnBrk="0" fontAlgn="base" hangingPunct="0">
        <a:spcBef>
          <a:spcPct val="0"/>
        </a:spcBef>
        <a:spcAft>
          <a:spcPct val="0"/>
        </a:spcAft>
        <a:defRPr sz="3200" b="1">
          <a:solidFill>
            <a:srgbClr val="990000"/>
          </a:solidFill>
          <a:latin typeface="FrutigerNext LT Medium"/>
          <a:ea typeface="黑体" pitchFamily="49" charset="-122"/>
        </a:defRPr>
      </a:lvl7pPr>
      <a:lvl8pPr marL="1371600" algn="l" rtl="0" eaLnBrk="0" fontAlgn="base" hangingPunct="0">
        <a:spcBef>
          <a:spcPct val="0"/>
        </a:spcBef>
        <a:spcAft>
          <a:spcPct val="0"/>
        </a:spcAft>
        <a:defRPr sz="3200" b="1">
          <a:solidFill>
            <a:srgbClr val="990000"/>
          </a:solidFill>
          <a:latin typeface="FrutigerNext LT Medium"/>
          <a:ea typeface="黑体" pitchFamily="49" charset="-122"/>
        </a:defRPr>
      </a:lvl8pPr>
      <a:lvl9pPr marL="1828800" algn="l" rtl="0" eaLnBrk="0" fontAlgn="base" hangingPunct="0">
        <a:spcBef>
          <a:spcPct val="0"/>
        </a:spcBef>
        <a:spcAft>
          <a:spcPct val="0"/>
        </a:spcAft>
        <a:defRPr sz="3200" b="1">
          <a:solidFill>
            <a:srgbClr val="990000"/>
          </a:solidFill>
          <a:latin typeface="FrutigerNext LT Medium"/>
          <a:ea typeface="黑体" pitchFamily="49" charset="-122"/>
        </a:defRPr>
      </a:lvl9pPr>
    </p:titleStyle>
    <p:body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b="1">
          <a:solidFill>
            <a:schemeClr val="tx1"/>
          </a:solidFill>
          <a:latin typeface="+mn-lt"/>
          <a:ea typeface="+mn-ea"/>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sz="2800">
          <a:solidFill>
            <a:schemeClr val="tx1"/>
          </a:solidFill>
          <a:latin typeface="+mj-lt"/>
          <a:ea typeface="华文细黑" pitchFamily="2" charset="-122"/>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华文细黑" pitchFamily="2" charset="-122"/>
        </a:defRPr>
      </a:lvl3pPr>
      <a:lvl4pPr marL="1600200" indent="-228600" algn="l" rtl="0" eaLnBrk="0" fontAlgn="base" hangingPunct="0">
        <a:lnSpc>
          <a:spcPct val="140000"/>
        </a:lnSpc>
        <a:spcBef>
          <a:spcPct val="0"/>
        </a:spcBef>
        <a:spcAft>
          <a:spcPct val="0"/>
        </a:spcAft>
        <a:buFont typeface="Wingdings" pitchFamily="2" charset="2"/>
        <a:buChar char="–"/>
        <a:defRPr sz="1400">
          <a:solidFill>
            <a:schemeClr val="tx1"/>
          </a:solidFill>
          <a:latin typeface="+mn-lt"/>
          <a:ea typeface="华文细黑" pitchFamily="2" charset="-122"/>
        </a:defRPr>
      </a:lvl4pPr>
      <a:lvl5pPr marL="2057400" indent="-228600" algn="l" rtl="0" eaLnBrk="0" fontAlgn="base" hangingPunct="0">
        <a:lnSpc>
          <a:spcPct val="140000"/>
        </a:lnSpc>
        <a:spcBef>
          <a:spcPct val="0"/>
        </a:spcBef>
        <a:spcAft>
          <a:spcPct val="0"/>
        </a:spcAft>
        <a:buFont typeface="Wingdings" pitchFamily="2" charset="2"/>
        <a:buChar char="~"/>
        <a:defRPr sz="1200">
          <a:solidFill>
            <a:schemeClr val="tx1"/>
          </a:solidFill>
          <a:latin typeface="+mn-lt"/>
          <a:ea typeface="华文细黑" pitchFamily="2" charset="-122"/>
        </a:defRPr>
      </a:lvl5pPr>
      <a:lvl6pPr marL="2514600" indent="-228600" algn="l" rtl="0" eaLnBrk="0" fontAlgn="base" hangingPunct="0">
        <a:lnSpc>
          <a:spcPct val="140000"/>
        </a:lnSpc>
        <a:spcBef>
          <a:spcPct val="0"/>
        </a:spcBef>
        <a:spcAft>
          <a:spcPct val="0"/>
        </a:spcAft>
        <a:buFont typeface="Wingdings" pitchFamily="2" charset="2"/>
        <a:buChar char="~"/>
        <a:defRPr sz="1200">
          <a:solidFill>
            <a:schemeClr val="tx1"/>
          </a:solidFill>
          <a:latin typeface="+mn-lt"/>
          <a:ea typeface="华文细黑" pitchFamily="2" charset="-122"/>
        </a:defRPr>
      </a:lvl6pPr>
      <a:lvl7pPr marL="2971800" indent="-228600" algn="l" rtl="0" eaLnBrk="0" fontAlgn="base" hangingPunct="0">
        <a:lnSpc>
          <a:spcPct val="140000"/>
        </a:lnSpc>
        <a:spcBef>
          <a:spcPct val="0"/>
        </a:spcBef>
        <a:spcAft>
          <a:spcPct val="0"/>
        </a:spcAft>
        <a:buFont typeface="Wingdings" pitchFamily="2" charset="2"/>
        <a:buChar char="~"/>
        <a:defRPr sz="1200">
          <a:solidFill>
            <a:schemeClr val="tx1"/>
          </a:solidFill>
          <a:latin typeface="+mn-lt"/>
          <a:ea typeface="华文细黑" pitchFamily="2" charset="-122"/>
        </a:defRPr>
      </a:lvl7pPr>
      <a:lvl8pPr marL="3429000" indent="-228600" algn="l" rtl="0" eaLnBrk="0" fontAlgn="base" hangingPunct="0">
        <a:lnSpc>
          <a:spcPct val="140000"/>
        </a:lnSpc>
        <a:spcBef>
          <a:spcPct val="0"/>
        </a:spcBef>
        <a:spcAft>
          <a:spcPct val="0"/>
        </a:spcAft>
        <a:buFont typeface="Wingdings" pitchFamily="2" charset="2"/>
        <a:buChar char="~"/>
        <a:defRPr sz="1200">
          <a:solidFill>
            <a:schemeClr val="tx1"/>
          </a:solidFill>
          <a:latin typeface="+mn-lt"/>
          <a:ea typeface="华文细黑" pitchFamily="2" charset="-122"/>
        </a:defRPr>
      </a:lvl8pPr>
      <a:lvl9pPr marL="3886200" indent="-228600" algn="l" rtl="0" eaLnBrk="0" fontAlgn="base" hangingPunct="0">
        <a:lnSpc>
          <a:spcPct val="140000"/>
        </a:lnSpc>
        <a:spcBef>
          <a:spcPct val="0"/>
        </a:spcBef>
        <a:spcAft>
          <a:spcPct val="0"/>
        </a:spcAft>
        <a:buFont typeface="Wingdings" pitchFamily="2" charset="2"/>
        <a:buChar char="~"/>
        <a:defRPr sz="1200">
          <a:solidFill>
            <a:schemeClr val="tx1"/>
          </a:solidFill>
          <a:latin typeface="+mn-lt"/>
          <a:ea typeface="华文细黑"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4098" name="图片 6" descr="5"/>
          <p:cNvPicPr>
            <a:picLocks noChangeAspect="1" noChangeArrowheads="1"/>
          </p:cNvPicPr>
          <p:nvPr userDrawn="1"/>
        </p:nvPicPr>
        <p:blipFill>
          <a:blip r:embed="rId3" cstate="print"/>
          <a:srcRect/>
          <a:stretch>
            <a:fillRect/>
          </a:stretch>
        </p:blipFill>
        <p:spPr bwMode="auto">
          <a:xfrm>
            <a:off x="0" y="4914900"/>
            <a:ext cx="9144000" cy="836613"/>
          </a:xfrm>
          <a:prstGeom prst="rect">
            <a:avLst/>
          </a:prstGeom>
          <a:noFill/>
          <a:ln w="9525">
            <a:noFill/>
            <a:miter lim="800000"/>
            <a:headEnd/>
            <a:tailEnd/>
          </a:ln>
        </p:spPr>
      </p:pic>
      <p:sp>
        <p:nvSpPr>
          <p:cNvPr id="3" name="TextBox 2"/>
          <p:cNvSpPr txBox="1"/>
          <p:nvPr userDrawn="1"/>
        </p:nvSpPr>
        <p:spPr>
          <a:xfrm>
            <a:off x="8429625" y="5349359"/>
            <a:ext cx="675185" cy="276999"/>
          </a:xfrm>
          <a:prstGeom prst="rect">
            <a:avLst/>
          </a:prstGeom>
          <a:noFill/>
        </p:spPr>
        <p:txBody>
          <a:bodyPr wrap="none" rtlCol="0">
            <a:spAutoFit/>
          </a:bodyPr>
          <a:lstStyle/>
          <a:p>
            <a:r>
              <a:rPr lang="zh-CN" altLang="en-US" sz="1200" dirty="0" smtClean="0"/>
              <a:t>第</a:t>
            </a:r>
            <a:fld id="{331A35A1-7AD7-42DB-8644-5313423B9A86}" type="slidenum">
              <a:rPr lang="zh-CN" altLang="en-US" sz="1200" smtClean="0"/>
              <a:t>‹#›</a:t>
            </a:fld>
            <a:r>
              <a:rPr lang="zh-CN" altLang="en-US" sz="1200" dirty="0" smtClean="0"/>
              <a:t>页</a:t>
            </a:r>
            <a:endParaRPr lang="zh-CN" altLang="en-US" sz="1200" dirty="0"/>
          </a:p>
        </p:txBody>
      </p:sp>
    </p:spTree>
  </p:cSld>
  <p:clrMap bg1="lt1" tx1="dk1" bg2="lt2" tx2="dk2" accent1="accent1" accent2="accent2" accent3="accent3" accent4="accent4" accent5="accent5" accent6="accent6" hlink="hlink" folHlink="folHlink"/>
  <p:sldLayoutIdLst>
    <p:sldLayoutId id="2147484074" r:id="rId1"/>
  </p:sldLayoutIdLst>
  <p:transition>
    <p:fade/>
  </p:transition>
  <p:timing>
    <p:tnLst>
      <p:par>
        <p:cTn id="1" dur="indefinite" restart="never" nodeType="tmRoot"/>
      </p:par>
    </p:tnLst>
  </p:timing>
  <p:hf hdr="0" ftr="0" dt="0"/>
  <p:txStyles>
    <p:titleStyle>
      <a:lvl1pPr algn="ctr" defTabSz="801688" rtl="0" eaLnBrk="0" fontAlgn="base" hangingPunct="0">
        <a:spcBef>
          <a:spcPct val="0"/>
        </a:spcBef>
        <a:spcAft>
          <a:spcPct val="0"/>
        </a:spcAft>
        <a:defRPr sz="3800">
          <a:solidFill>
            <a:schemeClr val="tx2"/>
          </a:solidFill>
          <a:latin typeface="+mj-lt"/>
          <a:ea typeface="+mj-ea"/>
          <a:cs typeface="+mj-cs"/>
        </a:defRPr>
      </a:lvl1pPr>
      <a:lvl2pPr algn="ctr" defTabSz="801688" rtl="0" eaLnBrk="0" fontAlgn="base" hangingPunct="0">
        <a:spcBef>
          <a:spcPct val="0"/>
        </a:spcBef>
        <a:spcAft>
          <a:spcPct val="0"/>
        </a:spcAft>
        <a:defRPr sz="3800">
          <a:solidFill>
            <a:schemeClr val="tx2"/>
          </a:solidFill>
          <a:latin typeface="Arial" pitchFamily="34" charset="0"/>
          <a:ea typeface="宋体" pitchFamily="2" charset="-122"/>
        </a:defRPr>
      </a:lvl2pPr>
      <a:lvl3pPr algn="ctr" defTabSz="801688" rtl="0" eaLnBrk="0" fontAlgn="base" hangingPunct="0">
        <a:spcBef>
          <a:spcPct val="0"/>
        </a:spcBef>
        <a:spcAft>
          <a:spcPct val="0"/>
        </a:spcAft>
        <a:defRPr sz="3800">
          <a:solidFill>
            <a:schemeClr val="tx2"/>
          </a:solidFill>
          <a:latin typeface="Arial" pitchFamily="34" charset="0"/>
          <a:ea typeface="宋体" pitchFamily="2" charset="-122"/>
        </a:defRPr>
      </a:lvl3pPr>
      <a:lvl4pPr algn="ctr" defTabSz="801688" rtl="0" eaLnBrk="0" fontAlgn="base" hangingPunct="0">
        <a:spcBef>
          <a:spcPct val="0"/>
        </a:spcBef>
        <a:spcAft>
          <a:spcPct val="0"/>
        </a:spcAft>
        <a:defRPr sz="3800">
          <a:solidFill>
            <a:schemeClr val="tx2"/>
          </a:solidFill>
          <a:latin typeface="Arial" pitchFamily="34" charset="0"/>
          <a:ea typeface="宋体" pitchFamily="2" charset="-122"/>
        </a:defRPr>
      </a:lvl4pPr>
      <a:lvl5pPr algn="ctr" defTabSz="801688" rtl="0" eaLnBrk="0" fontAlgn="base" hangingPunct="0">
        <a:spcBef>
          <a:spcPct val="0"/>
        </a:spcBef>
        <a:spcAft>
          <a:spcPct val="0"/>
        </a:spcAft>
        <a:defRPr sz="3800">
          <a:solidFill>
            <a:schemeClr val="tx2"/>
          </a:solidFill>
          <a:latin typeface="Arial" pitchFamily="34" charset="0"/>
          <a:ea typeface="宋体" pitchFamily="2" charset="-122"/>
        </a:defRPr>
      </a:lvl5pPr>
      <a:lvl6pPr marL="457200" algn="ctr" defTabSz="801688" rtl="0" eaLnBrk="0" fontAlgn="base" hangingPunct="0">
        <a:spcBef>
          <a:spcPct val="0"/>
        </a:spcBef>
        <a:spcAft>
          <a:spcPct val="0"/>
        </a:spcAft>
        <a:defRPr sz="3800">
          <a:solidFill>
            <a:schemeClr val="tx2"/>
          </a:solidFill>
          <a:latin typeface="Arial" pitchFamily="34" charset="0"/>
          <a:ea typeface="宋体" pitchFamily="2" charset="-122"/>
        </a:defRPr>
      </a:lvl6pPr>
      <a:lvl7pPr marL="914400" algn="ctr" defTabSz="801688" rtl="0" eaLnBrk="0" fontAlgn="base" hangingPunct="0">
        <a:spcBef>
          <a:spcPct val="0"/>
        </a:spcBef>
        <a:spcAft>
          <a:spcPct val="0"/>
        </a:spcAft>
        <a:defRPr sz="3800">
          <a:solidFill>
            <a:schemeClr val="tx2"/>
          </a:solidFill>
          <a:latin typeface="Arial" pitchFamily="34" charset="0"/>
          <a:ea typeface="宋体" pitchFamily="2" charset="-122"/>
        </a:defRPr>
      </a:lvl7pPr>
      <a:lvl8pPr marL="1371600" algn="ctr" defTabSz="801688" rtl="0" eaLnBrk="0" fontAlgn="base" hangingPunct="0">
        <a:spcBef>
          <a:spcPct val="0"/>
        </a:spcBef>
        <a:spcAft>
          <a:spcPct val="0"/>
        </a:spcAft>
        <a:defRPr sz="3800">
          <a:solidFill>
            <a:schemeClr val="tx2"/>
          </a:solidFill>
          <a:latin typeface="Arial" pitchFamily="34" charset="0"/>
          <a:ea typeface="宋体" pitchFamily="2" charset="-122"/>
        </a:defRPr>
      </a:lvl8pPr>
      <a:lvl9pPr marL="1828800" algn="ctr" defTabSz="801688" rtl="0" eaLnBrk="0" fontAlgn="base" hangingPunct="0">
        <a:spcBef>
          <a:spcPct val="0"/>
        </a:spcBef>
        <a:spcAft>
          <a:spcPct val="0"/>
        </a:spcAft>
        <a:defRPr sz="3800">
          <a:solidFill>
            <a:schemeClr val="tx2"/>
          </a:solidFill>
          <a:latin typeface="Arial" pitchFamily="34" charset="0"/>
          <a:ea typeface="宋体" pitchFamily="2" charset="-122"/>
        </a:defRPr>
      </a:lvl9pPr>
    </p:titleStyle>
    <p:bodyStyle>
      <a:lvl1pPr marL="300038" indent="-300038" algn="l" defTabSz="801688" rtl="0" eaLnBrk="0" fontAlgn="base" hangingPunct="0">
        <a:spcBef>
          <a:spcPct val="20000"/>
        </a:spcBef>
        <a:spcAft>
          <a:spcPct val="0"/>
        </a:spcAft>
        <a:buChar char="•"/>
        <a:defRPr sz="2800">
          <a:solidFill>
            <a:schemeClr val="tx1"/>
          </a:solidFill>
          <a:latin typeface="+mn-lt"/>
          <a:ea typeface="+mn-ea"/>
          <a:cs typeface="+mn-cs"/>
        </a:defRPr>
      </a:lvl1pPr>
      <a:lvl2pPr marL="652463" indent="-250825" algn="l" defTabSz="801688" rtl="0" eaLnBrk="0" fontAlgn="base" hangingPunct="0">
        <a:spcBef>
          <a:spcPct val="20000"/>
        </a:spcBef>
        <a:spcAft>
          <a:spcPct val="0"/>
        </a:spcAft>
        <a:buChar char="–"/>
        <a:defRPr sz="2500">
          <a:solidFill>
            <a:schemeClr val="tx1"/>
          </a:solidFill>
          <a:latin typeface="+mn-lt"/>
          <a:ea typeface="+mn-ea"/>
        </a:defRPr>
      </a:lvl2pPr>
      <a:lvl3pPr marL="1003300" indent="-201613" algn="l" defTabSz="801688" rtl="0" eaLnBrk="0" fontAlgn="base" hangingPunct="0">
        <a:spcBef>
          <a:spcPct val="20000"/>
        </a:spcBef>
        <a:spcAft>
          <a:spcPct val="0"/>
        </a:spcAft>
        <a:buChar char="•"/>
        <a:defRPr sz="2200">
          <a:solidFill>
            <a:schemeClr val="tx1"/>
          </a:solidFill>
          <a:latin typeface="+mn-lt"/>
          <a:ea typeface="+mn-ea"/>
        </a:defRPr>
      </a:lvl3pPr>
      <a:lvl4pPr marL="1401763" indent="-200025" algn="l" defTabSz="801688" rtl="0" eaLnBrk="0" fontAlgn="base" hangingPunct="0">
        <a:spcBef>
          <a:spcPct val="20000"/>
        </a:spcBef>
        <a:spcAft>
          <a:spcPct val="0"/>
        </a:spcAft>
        <a:buChar char="–"/>
        <a:defRPr sz="1700">
          <a:solidFill>
            <a:schemeClr val="tx1"/>
          </a:solidFill>
          <a:latin typeface="+mn-lt"/>
          <a:ea typeface="+mn-ea"/>
        </a:defRPr>
      </a:lvl4pPr>
      <a:lvl5pPr marL="1803400" indent="-201613" algn="l" defTabSz="801688" rtl="0" eaLnBrk="0" fontAlgn="base" hangingPunct="0">
        <a:spcBef>
          <a:spcPct val="20000"/>
        </a:spcBef>
        <a:spcAft>
          <a:spcPct val="0"/>
        </a:spcAft>
        <a:buChar char="»"/>
        <a:defRPr sz="1700">
          <a:solidFill>
            <a:schemeClr val="tx1"/>
          </a:solidFill>
          <a:latin typeface="+mn-lt"/>
          <a:ea typeface="+mn-ea"/>
        </a:defRPr>
      </a:lvl5pPr>
      <a:lvl6pPr marL="2260600" indent="-201613" algn="l" defTabSz="801688" rtl="0" eaLnBrk="0" fontAlgn="base" hangingPunct="0">
        <a:spcBef>
          <a:spcPct val="20000"/>
        </a:spcBef>
        <a:spcAft>
          <a:spcPct val="0"/>
        </a:spcAft>
        <a:buChar char="»"/>
        <a:defRPr sz="1700">
          <a:solidFill>
            <a:schemeClr val="tx1"/>
          </a:solidFill>
          <a:latin typeface="+mn-lt"/>
          <a:ea typeface="+mn-ea"/>
        </a:defRPr>
      </a:lvl6pPr>
      <a:lvl7pPr marL="2717800" indent="-201613" algn="l" defTabSz="801688" rtl="0" eaLnBrk="0" fontAlgn="base" hangingPunct="0">
        <a:spcBef>
          <a:spcPct val="20000"/>
        </a:spcBef>
        <a:spcAft>
          <a:spcPct val="0"/>
        </a:spcAft>
        <a:buChar char="»"/>
        <a:defRPr sz="1700">
          <a:solidFill>
            <a:schemeClr val="tx1"/>
          </a:solidFill>
          <a:latin typeface="+mn-lt"/>
          <a:ea typeface="+mn-ea"/>
        </a:defRPr>
      </a:lvl7pPr>
      <a:lvl8pPr marL="3175000" indent="-201613" algn="l" defTabSz="801688" rtl="0" eaLnBrk="0" fontAlgn="base" hangingPunct="0">
        <a:spcBef>
          <a:spcPct val="20000"/>
        </a:spcBef>
        <a:spcAft>
          <a:spcPct val="0"/>
        </a:spcAft>
        <a:buChar char="»"/>
        <a:defRPr sz="1700">
          <a:solidFill>
            <a:schemeClr val="tx1"/>
          </a:solidFill>
          <a:latin typeface="+mn-lt"/>
          <a:ea typeface="+mn-ea"/>
        </a:defRPr>
      </a:lvl8pPr>
      <a:lvl9pPr marL="3632200" indent="-201613" algn="l" defTabSz="801688" rtl="0" eaLnBrk="0" fontAlgn="base" hangingPunct="0">
        <a:spcBef>
          <a:spcPct val="20000"/>
        </a:spcBef>
        <a:spcAft>
          <a:spcPct val="0"/>
        </a:spcAft>
        <a:buChar char="»"/>
        <a:defRPr sz="17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5122" name="Picture 76" descr="PPT胶片内页元素-4比3-封底"/>
          <p:cNvPicPr>
            <a:picLocks noChangeAspect="1" noChangeArrowheads="1"/>
          </p:cNvPicPr>
          <p:nvPr userDrawn="1"/>
        </p:nvPicPr>
        <p:blipFill>
          <a:blip r:embed="rId3" cstate="print"/>
          <a:srcRect/>
          <a:stretch>
            <a:fillRect/>
          </a:stretch>
        </p:blipFill>
        <p:spPr bwMode="auto">
          <a:xfrm>
            <a:off x="0" y="0"/>
            <a:ext cx="9144000" cy="5715000"/>
          </a:xfrm>
          <a:prstGeom prst="rect">
            <a:avLst/>
          </a:prstGeom>
          <a:noFill/>
          <a:ln w="9525">
            <a:noFill/>
            <a:miter lim="800000"/>
            <a:headEnd/>
            <a:tailEnd/>
          </a:ln>
        </p:spPr>
      </p:pic>
      <p:pic>
        <p:nvPicPr>
          <p:cNvPr id="5123" name="Picture 6" descr="5"/>
          <p:cNvPicPr>
            <a:picLocks noChangeAspect="1" noChangeArrowheads="1"/>
          </p:cNvPicPr>
          <p:nvPr userDrawn="1"/>
        </p:nvPicPr>
        <p:blipFill>
          <a:blip r:embed="rId4" cstate="print"/>
          <a:srcRect/>
          <a:stretch>
            <a:fillRect/>
          </a:stretch>
        </p:blipFill>
        <p:spPr bwMode="auto">
          <a:xfrm>
            <a:off x="0" y="4878388"/>
            <a:ext cx="9144000" cy="836612"/>
          </a:xfrm>
          <a:prstGeom prst="rect">
            <a:avLst/>
          </a:prstGeom>
          <a:noFill/>
          <a:ln w="9525">
            <a:noFill/>
            <a:miter lim="800000"/>
            <a:headEnd/>
            <a:tailEnd/>
          </a:ln>
        </p:spPr>
      </p:pic>
      <p:sp>
        <p:nvSpPr>
          <p:cNvPr id="5124" name="Text Box 7"/>
          <p:cNvSpPr txBox="1">
            <a:spLocks noChangeArrowheads="1"/>
          </p:cNvSpPr>
          <p:nvPr userDrawn="1"/>
        </p:nvSpPr>
        <p:spPr bwMode="auto">
          <a:xfrm>
            <a:off x="3170061" y="2224089"/>
            <a:ext cx="2805466" cy="76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pitchFamily="2" charset="-122"/>
              </a:defRPr>
            </a:lvl1pPr>
            <a:lvl2pPr marL="742950" indent="-285750" defTabSz="835025" eaLnBrk="0" hangingPunct="0">
              <a:defRPr>
                <a:solidFill>
                  <a:schemeClr val="tx1"/>
                </a:solidFill>
                <a:latin typeface="Calibri" pitchFamily="34" charset="0"/>
                <a:ea typeface="宋体" pitchFamily="2" charset="-122"/>
              </a:defRPr>
            </a:lvl2pPr>
            <a:lvl3pPr marL="1143000" indent="-228600" defTabSz="835025" eaLnBrk="0" hangingPunct="0">
              <a:defRPr>
                <a:solidFill>
                  <a:schemeClr val="tx1"/>
                </a:solidFill>
                <a:latin typeface="Calibri" pitchFamily="34" charset="0"/>
                <a:ea typeface="宋体" pitchFamily="2" charset="-122"/>
              </a:defRPr>
            </a:lvl3pPr>
            <a:lvl4pPr marL="1600200" indent="-228600" defTabSz="835025" eaLnBrk="0" hangingPunct="0">
              <a:defRPr>
                <a:solidFill>
                  <a:schemeClr val="tx1"/>
                </a:solidFill>
                <a:latin typeface="Calibri" pitchFamily="34" charset="0"/>
                <a:ea typeface="宋体" pitchFamily="2" charset="-122"/>
              </a:defRPr>
            </a:lvl4pPr>
            <a:lvl5pPr marL="2057400" indent="-228600" defTabSz="835025" eaLnBrk="0" hangingPunct="0">
              <a:defRPr>
                <a:solidFill>
                  <a:schemeClr val="tx1"/>
                </a:solidFill>
                <a:latin typeface="Calibri" pitchFamily="34" charset="0"/>
                <a:ea typeface="宋体" pitchFamily="2" charset="-122"/>
              </a:defRPr>
            </a:lvl5pPr>
            <a:lvl6pPr marL="2514600" indent="-228600" defTabSz="835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defTabSz="835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defTabSz="835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defTabSz="835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lgn="ctr">
              <a:defRPr/>
            </a:pPr>
            <a:r>
              <a:rPr lang="en-US" sz="4400">
                <a:solidFill>
                  <a:srgbClr val="990000"/>
                </a:solidFill>
                <a:latin typeface="Arial" pitchFamily="34" charset="0"/>
                <a:ea typeface="MS PGothic" pitchFamily="34" charset="-128"/>
              </a:rPr>
              <a:t>Thank you</a:t>
            </a:r>
          </a:p>
        </p:txBody>
      </p:sp>
      <p:sp>
        <p:nvSpPr>
          <p:cNvPr id="6" name="TextBox 5"/>
          <p:cNvSpPr txBox="1"/>
          <p:nvPr userDrawn="1"/>
        </p:nvSpPr>
        <p:spPr>
          <a:xfrm>
            <a:off x="8429625" y="5349359"/>
            <a:ext cx="675185" cy="276999"/>
          </a:xfrm>
          <a:prstGeom prst="rect">
            <a:avLst/>
          </a:prstGeom>
          <a:noFill/>
        </p:spPr>
        <p:txBody>
          <a:bodyPr wrap="none" rtlCol="0">
            <a:spAutoFit/>
          </a:bodyPr>
          <a:lstStyle/>
          <a:p>
            <a:r>
              <a:rPr lang="zh-CN" altLang="en-US" sz="1200" dirty="0" smtClean="0"/>
              <a:t>第</a:t>
            </a:r>
            <a:fld id="{331A35A1-7AD7-42DB-8644-5313423B9A86}" type="slidenum">
              <a:rPr lang="zh-CN" altLang="en-US" sz="1200" smtClean="0"/>
              <a:t>‹#›</a:t>
            </a:fld>
            <a:r>
              <a:rPr lang="zh-CN" altLang="en-US" sz="1200" dirty="0" smtClean="0"/>
              <a:t>页</a:t>
            </a:r>
            <a:endParaRPr lang="zh-CN" altLang="en-US" sz="1200" dirty="0"/>
          </a:p>
        </p:txBody>
      </p:sp>
    </p:spTree>
  </p:cSld>
  <p:clrMap bg1="lt1" tx1="dk1" bg2="lt2" tx2="dk2" accent1="accent1" accent2="accent2" accent3="accent3" accent4="accent4" accent5="accent5" accent6="accent6" hlink="hlink" folHlink="folHlink"/>
  <p:sldLayoutIdLst>
    <p:sldLayoutId id="2147484085" r:id="rId1"/>
  </p:sldLayoutIdLst>
  <p:transition advClick="0" advTm="8000">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990000"/>
          </a:solidFill>
          <a:latin typeface="+mj-lt"/>
          <a:ea typeface="+mj-ea"/>
          <a:cs typeface="+mj-cs"/>
        </a:defRPr>
      </a:lvl1pPr>
      <a:lvl2pPr algn="l" rtl="0" eaLnBrk="0" fontAlgn="base" hangingPunct="0">
        <a:spcBef>
          <a:spcPct val="0"/>
        </a:spcBef>
        <a:spcAft>
          <a:spcPct val="0"/>
        </a:spcAft>
        <a:defRPr sz="3200" b="1">
          <a:solidFill>
            <a:srgbClr val="990000"/>
          </a:solidFill>
          <a:latin typeface="FrutigerNext LT Medium"/>
          <a:ea typeface="华文细黑" pitchFamily="2" charset="-122"/>
        </a:defRPr>
      </a:lvl2pPr>
      <a:lvl3pPr algn="l" rtl="0" eaLnBrk="0" fontAlgn="base" hangingPunct="0">
        <a:spcBef>
          <a:spcPct val="0"/>
        </a:spcBef>
        <a:spcAft>
          <a:spcPct val="0"/>
        </a:spcAft>
        <a:defRPr sz="3200" b="1">
          <a:solidFill>
            <a:srgbClr val="990000"/>
          </a:solidFill>
          <a:latin typeface="FrutigerNext LT Medium"/>
          <a:ea typeface="华文细黑" pitchFamily="2" charset="-122"/>
        </a:defRPr>
      </a:lvl3pPr>
      <a:lvl4pPr algn="l" rtl="0" eaLnBrk="0" fontAlgn="base" hangingPunct="0">
        <a:spcBef>
          <a:spcPct val="0"/>
        </a:spcBef>
        <a:spcAft>
          <a:spcPct val="0"/>
        </a:spcAft>
        <a:defRPr sz="3200" b="1">
          <a:solidFill>
            <a:srgbClr val="990000"/>
          </a:solidFill>
          <a:latin typeface="FrutigerNext LT Medium"/>
          <a:ea typeface="华文细黑" pitchFamily="2" charset="-122"/>
        </a:defRPr>
      </a:lvl4pPr>
      <a:lvl5pPr algn="l" rtl="0" eaLnBrk="0" fontAlgn="base" hangingPunct="0">
        <a:spcBef>
          <a:spcPct val="0"/>
        </a:spcBef>
        <a:spcAft>
          <a:spcPct val="0"/>
        </a:spcAft>
        <a:defRPr sz="3200" b="1">
          <a:solidFill>
            <a:srgbClr val="990000"/>
          </a:solidFill>
          <a:latin typeface="FrutigerNext LT Medium"/>
          <a:ea typeface="华文细黑" pitchFamily="2" charset="-122"/>
        </a:defRPr>
      </a:lvl5pPr>
      <a:lvl6pPr marL="457200" algn="l" rtl="0" eaLnBrk="0" fontAlgn="base" hangingPunct="0">
        <a:spcBef>
          <a:spcPct val="0"/>
        </a:spcBef>
        <a:spcAft>
          <a:spcPct val="0"/>
        </a:spcAft>
        <a:defRPr sz="3200" b="1">
          <a:solidFill>
            <a:srgbClr val="990000"/>
          </a:solidFill>
          <a:latin typeface="FrutigerNext LT Medium"/>
          <a:ea typeface="华文细黑" pitchFamily="2" charset="-122"/>
        </a:defRPr>
      </a:lvl6pPr>
      <a:lvl7pPr marL="914400" algn="l" rtl="0" eaLnBrk="0" fontAlgn="base" hangingPunct="0">
        <a:spcBef>
          <a:spcPct val="0"/>
        </a:spcBef>
        <a:spcAft>
          <a:spcPct val="0"/>
        </a:spcAft>
        <a:defRPr sz="3200" b="1">
          <a:solidFill>
            <a:srgbClr val="990000"/>
          </a:solidFill>
          <a:latin typeface="FrutigerNext LT Medium"/>
          <a:ea typeface="华文细黑" pitchFamily="2" charset="-122"/>
        </a:defRPr>
      </a:lvl7pPr>
      <a:lvl8pPr marL="1371600" algn="l" rtl="0" eaLnBrk="0" fontAlgn="base" hangingPunct="0">
        <a:spcBef>
          <a:spcPct val="0"/>
        </a:spcBef>
        <a:spcAft>
          <a:spcPct val="0"/>
        </a:spcAft>
        <a:defRPr sz="3200" b="1">
          <a:solidFill>
            <a:srgbClr val="990000"/>
          </a:solidFill>
          <a:latin typeface="FrutigerNext LT Medium"/>
          <a:ea typeface="华文细黑" pitchFamily="2" charset="-122"/>
        </a:defRPr>
      </a:lvl8pPr>
      <a:lvl9pPr marL="1828800" algn="l" rtl="0" eaLnBrk="0" fontAlgn="base" hangingPunct="0">
        <a:spcBef>
          <a:spcPct val="0"/>
        </a:spcBef>
        <a:spcAft>
          <a:spcPct val="0"/>
        </a:spcAft>
        <a:defRPr sz="3200" b="1">
          <a:solidFill>
            <a:srgbClr val="990000"/>
          </a:solidFill>
          <a:latin typeface="FrutigerNext LT Medium"/>
          <a:ea typeface="华文细黑" pitchFamily="2"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eaLnBrk="0" fontAlgn="base" hangingPunct="0">
        <a:spcBef>
          <a:spcPct val="20000"/>
        </a:spcBef>
        <a:spcAft>
          <a:spcPct val="0"/>
        </a:spcAft>
        <a:buChar char="~"/>
        <a:defRPr sz="1600">
          <a:solidFill>
            <a:schemeClr val="tx1"/>
          </a:solidFill>
          <a:latin typeface="+mn-lt"/>
          <a:ea typeface="+mn-ea"/>
        </a:defRPr>
      </a:lvl6pPr>
      <a:lvl7pPr marL="2971800" indent="-228600" algn="l" rtl="0" eaLnBrk="0" fontAlgn="base" hangingPunct="0">
        <a:spcBef>
          <a:spcPct val="20000"/>
        </a:spcBef>
        <a:spcAft>
          <a:spcPct val="0"/>
        </a:spcAft>
        <a:buChar char="~"/>
        <a:defRPr sz="1600">
          <a:solidFill>
            <a:schemeClr val="tx1"/>
          </a:solidFill>
          <a:latin typeface="+mn-lt"/>
          <a:ea typeface="+mn-ea"/>
        </a:defRPr>
      </a:lvl7pPr>
      <a:lvl8pPr marL="3429000" indent="-228600" algn="l" rtl="0" eaLnBrk="0" fontAlgn="base" hangingPunct="0">
        <a:spcBef>
          <a:spcPct val="20000"/>
        </a:spcBef>
        <a:spcAft>
          <a:spcPct val="0"/>
        </a:spcAft>
        <a:buChar char="~"/>
        <a:defRPr sz="1600">
          <a:solidFill>
            <a:schemeClr val="tx1"/>
          </a:solidFill>
          <a:latin typeface="+mn-lt"/>
          <a:ea typeface="+mn-ea"/>
        </a:defRPr>
      </a:lvl8pPr>
      <a:lvl9pPr marL="388620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1266" name="矩形 1"/>
          <p:cNvSpPr>
            <a:spLocks noChangeArrowheads="1"/>
          </p:cNvSpPr>
          <p:nvPr userDrawn="1"/>
        </p:nvSpPr>
        <p:spPr bwMode="auto">
          <a:xfrm>
            <a:off x="1" y="1"/>
            <a:ext cx="9153525" cy="5400675"/>
          </a:xfrm>
          <a:prstGeom prst="rect">
            <a:avLst/>
          </a:prstGeom>
          <a:noFill/>
          <a:ln w="9525">
            <a:noFill/>
            <a:miter lim="800000"/>
            <a:headEnd/>
            <a:tailEnd/>
          </a:ln>
        </p:spPr>
        <p:txBody>
          <a:bodyPr anchor="ctr"/>
          <a:lstStyle/>
          <a:p>
            <a:pPr algn="ctr"/>
            <a:endParaRPr lang="zh-CN" altLang="en-US">
              <a:solidFill>
                <a:srgbClr val="FFFFFF"/>
              </a:solidFill>
              <a:latin typeface="Franklin Gothic Medium" pitchFamily="34" charset="0"/>
              <a:ea typeface="微软雅黑" pitchFamily="34" charset="-122"/>
            </a:endParaRPr>
          </a:p>
        </p:txBody>
      </p:sp>
      <p:cxnSp>
        <p:nvCxnSpPr>
          <p:cNvPr id="6" name="直接连接符 20"/>
          <p:cNvCxnSpPr>
            <a:cxnSpLocks noChangeShapeType="1"/>
          </p:cNvCxnSpPr>
          <p:nvPr userDrawn="1"/>
        </p:nvCxnSpPr>
        <p:spPr bwMode="auto">
          <a:xfrm>
            <a:off x="436563" y="684213"/>
            <a:ext cx="8370887" cy="0"/>
          </a:xfrm>
          <a:prstGeom prst="line">
            <a:avLst/>
          </a:prstGeom>
          <a:noFill/>
          <a:ln w="12700">
            <a:solidFill>
              <a:srgbClr val="C00000"/>
            </a:solidFill>
            <a:round/>
            <a:headEnd/>
            <a:tailEnd/>
          </a:ln>
        </p:spPr>
      </p:cxnSp>
      <p:sp>
        <p:nvSpPr>
          <p:cNvPr id="8" name="TextBox 7"/>
          <p:cNvSpPr txBox="1"/>
          <p:nvPr userDrawn="1"/>
        </p:nvSpPr>
        <p:spPr>
          <a:xfrm>
            <a:off x="8429625" y="5349359"/>
            <a:ext cx="675185" cy="276999"/>
          </a:xfrm>
          <a:prstGeom prst="rect">
            <a:avLst/>
          </a:prstGeom>
          <a:noFill/>
        </p:spPr>
        <p:txBody>
          <a:bodyPr wrap="none" rtlCol="0">
            <a:spAutoFit/>
          </a:bodyPr>
          <a:lstStyle/>
          <a:p>
            <a:r>
              <a:rPr lang="zh-CN" altLang="en-US" sz="1200" dirty="0" smtClean="0"/>
              <a:t>第</a:t>
            </a:r>
            <a:fld id="{331A35A1-7AD7-42DB-8644-5313423B9A86}" type="slidenum">
              <a:rPr lang="zh-CN" altLang="en-US" sz="1200" smtClean="0"/>
              <a:t>‹#›</a:t>
            </a:fld>
            <a:r>
              <a:rPr lang="zh-CN" altLang="en-US" sz="1200" dirty="0" smtClean="0"/>
              <a:t>页</a:t>
            </a:r>
            <a:endParaRPr lang="zh-CN" altLang="en-US" sz="1200" dirty="0"/>
          </a:p>
        </p:txBody>
      </p:sp>
    </p:spTree>
  </p:cSld>
  <p:clrMap bg1="lt1" tx1="dk1" bg2="lt2" tx2="dk2" accent1="accent1" accent2="accent2" accent3="accent3" accent4="accent4" accent5="accent5" accent6="accent6" hlink="hlink" folHlink="folHlink"/>
  <p:sldLayoutIdLst>
    <p:sldLayoutId id="2147484151" r:id="rId1"/>
    <p:sldLayoutId id="2147484174" r:id="rId2"/>
    <p:sldLayoutId id="2147484177" r:id="rId3"/>
    <p:sldLayoutId id="2147484233" r:id="rId4"/>
  </p:sldLayoutIdLst>
  <p:transition>
    <p:fade/>
  </p:transition>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716F70"/>
          </a:solidFill>
          <a:latin typeface="+mj-lt"/>
          <a:ea typeface="+mj-ea"/>
          <a:cs typeface="+mj-cs"/>
        </a:defRPr>
      </a:lvl1pPr>
      <a:lvl2pPr algn="l" rtl="0" eaLnBrk="0" fontAlgn="base" hangingPunct="0">
        <a:spcBef>
          <a:spcPct val="0"/>
        </a:spcBef>
        <a:spcAft>
          <a:spcPct val="0"/>
        </a:spcAft>
        <a:defRPr sz="2800" b="1">
          <a:solidFill>
            <a:srgbClr val="716F70"/>
          </a:solidFill>
          <a:latin typeface="微软雅黑" pitchFamily="34" charset="-122"/>
          <a:ea typeface="微软雅黑" pitchFamily="34" charset="-122"/>
        </a:defRPr>
      </a:lvl2pPr>
      <a:lvl3pPr algn="l" rtl="0" eaLnBrk="0" fontAlgn="base" hangingPunct="0">
        <a:spcBef>
          <a:spcPct val="0"/>
        </a:spcBef>
        <a:spcAft>
          <a:spcPct val="0"/>
        </a:spcAft>
        <a:defRPr sz="2800" b="1">
          <a:solidFill>
            <a:srgbClr val="716F70"/>
          </a:solidFill>
          <a:latin typeface="微软雅黑" pitchFamily="34" charset="-122"/>
          <a:ea typeface="微软雅黑" pitchFamily="34" charset="-122"/>
        </a:defRPr>
      </a:lvl3pPr>
      <a:lvl4pPr algn="l" rtl="0" eaLnBrk="0" fontAlgn="base" hangingPunct="0">
        <a:spcBef>
          <a:spcPct val="0"/>
        </a:spcBef>
        <a:spcAft>
          <a:spcPct val="0"/>
        </a:spcAft>
        <a:defRPr sz="2800" b="1">
          <a:solidFill>
            <a:srgbClr val="716F70"/>
          </a:solidFill>
          <a:latin typeface="微软雅黑" pitchFamily="34" charset="-122"/>
          <a:ea typeface="微软雅黑" pitchFamily="34" charset="-122"/>
        </a:defRPr>
      </a:lvl4pPr>
      <a:lvl5pPr algn="l" rtl="0" eaLnBrk="0" fontAlgn="base" hangingPunct="0">
        <a:spcBef>
          <a:spcPct val="0"/>
        </a:spcBef>
        <a:spcAft>
          <a:spcPct val="0"/>
        </a:spcAft>
        <a:defRPr sz="2800" b="1">
          <a:solidFill>
            <a:srgbClr val="716F70"/>
          </a:solidFill>
          <a:latin typeface="微软雅黑" pitchFamily="34" charset="-122"/>
          <a:ea typeface="微软雅黑" pitchFamily="34" charset="-122"/>
        </a:defRPr>
      </a:lvl5pPr>
      <a:lvl6pPr marL="457200" algn="l" rtl="0" eaLnBrk="0" fontAlgn="base" hangingPunct="0">
        <a:spcBef>
          <a:spcPct val="0"/>
        </a:spcBef>
        <a:spcAft>
          <a:spcPct val="0"/>
        </a:spcAft>
        <a:defRPr sz="2800" b="1">
          <a:solidFill>
            <a:srgbClr val="716F70"/>
          </a:solidFill>
          <a:latin typeface="微软雅黑" pitchFamily="34" charset="-122"/>
          <a:ea typeface="微软雅黑" pitchFamily="34" charset="-122"/>
        </a:defRPr>
      </a:lvl6pPr>
      <a:lvl7pPr marL="914400" algn="l" rtl="0" eaLnBrk="0" fontAlgn="base" hangingPunct="0">
        <a:spcBef>
          <a:spcPct val="0"/>
        </a:spcBef>
        <a:spcAft>
          <a:spcPct val="0"/>
        </a:spcAft>
        <a:defRPr sz="2800" b="1">
          <a:solidFill>
            <a:srgbClr val="716F70"/>
          </a:solidFill>
          <a:latin typeface="微软雅黑" pitchFamily="34" charset="-122"/>
          <a:ea typeface="微软雅黑" pitchFamily="34" charset="-122"/>
        </a:defRPr>
      </a:lvl7pPr>
      <a:lvl8pPr marL="1371600" algn="l" rtl="0" eaLnBrk="0" fontAlgn="base" hangingPunct="0">
        <a:spcBef>
          <a:spcPct val="0"/>
        </a:spcBef>
        <a:spcAft>
          <a:spcPct val="0"/>
        </a:spcAft>
        <a:defRPr sz="2800" b="1">
          <a:solidFill>
            <a:srgbClr val="716F70"/>
          </a:solidFill>
          <a:latin typeface="微软雅黑" pitchFamily="34" charset="-122"/>
          <a:ea typeface="微软雅黑" pitchFamily="34" charset="-122"/>
        </a:defRPr>
      </a:lvl8pPr>
      <a:lvl9pPr marL="1828800" algn="l" rtl="0" eaLnBrk="0" fontAlgn="base" hangingPunct="0">
        <a:spcBef>
          <a:spcPct val="0"/>
        </a:spcBef>
        <a:spcAft>
          <a:spcPct val="0"/>
        </a:spcAft>
        <a:defRPr sz="2800" b="1">
          <a:solidFill>
            <a:srgbClr val="716F70"/>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pitchFamily="34" charset="0"/>
        <a:buChar char="•"/>
        <a:defRPr sz="2800">
          <a:solidFill>
            <a:srgbClr val="716F70"/>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400">
          <a:solidFill>
            <a:srgbClr val="716F70"/>
          </a:solidFill>
          <a:latin typeface="+mn-lt"/>
          <a:ea typeface="+mn-ea"/>
        </a:defRPr>
      </a:lvl2pPr>
      <a:lvl3pPr marL="1143000" indent="-228600" algn="l" rtl="0" eaLnBrk="0" fontAlgn="base" hangingPunct="0">
        <a:spcBef>
          <a:spcPct val="20000"/>
        </a:spcBef>
        <a:spcAft>
          <a:spcPct val="0"/>
        </a:spcAft>
        <a:buFont typeface="Arial" pitchFamily="34" charset="0"/>
        <a:buChar char="•"/>
        <a:defRPr sz="2000">
          <a:solidFill>
            <a:srgbClr val="716F70"/>
          </a:solidFill>
          <a:latin typeface="+mn-lt"/>
          <a:ea typeface="+mn-ea"/>
        </a:defRPr>
      </a:lvl3pPr>
      <a:lvl4pPr marL="1600200" indent="-228600" algn="l" rtl="0" eaLnBrk="0" fontAlgn="base" hangingPunct="0">
        <a:spcBef>
          <a:spcPct val="20000"/>
        </a:spcBef>
        <a:spcAft>
          <a:spcPct val="0"/>
        </a:spcAft>
        <a:buFont typeface="Arial" pitchFamily="34" charset="0"/>
        <a:buChar char="–"/>
        <a:defRPr sz="2000">
          <a:solidFill>
            <a:srgbClr val="716F70"/>
          </a:solidFill>
          <a:latin typeface="+mn-lt"/>
          <a:ea typeface="+mn-ea"/>
        </a:defRPr>
      </a:lvl4pPr>
      <a:lvl5pPr marL="2057400" indent="-228600" algn="l" rtl="0" eaLnBrk="0" fontAlgn="base" hangingPunct="0">
        <a:spcBef>
          <a:spcPct val="20000"/>
        </a:spcBef>
        <a:spcAft>
          <a:spcPct val="0"/>
        </a:spcAft>
        <a:buFont typeface="Arial" pitchFamily="34" charset="0"/>
        <a:buChar char="»"/>
        <a:defRPr sz="2000">
          <a:solidFill>
            <a:srgbClr val="716F70"/>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rgbClr val="716F70"/>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rgbClr val="716F70"/>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rgbClr val="716F70"/>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rgbClr val="716F70"/>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标题占位符 1"/>
          <p:cNvSpPr>
            <a:spLocks noGrp="1" noChangeArrowheads="1"/>
          </p:cNvSpPr>
          <p:nvPr>
            <p:ph type="title" idx="4294967295"/>
          </p:nvPr>
        </p:nvSpPr>
        <p:spPr bwMode="auto">
          <a:xfrm>
            <a:off x="457200" y="228865"/>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7171" name="文本占位符 2"/>
          <p:cNvSpPr>
            <a:spLocks noGrp="1" noChangeArrowheads="1"/>
          </p:cNvSpPr>
          <p:nvPr>
            <p:ph type="body" idx="9"/>
          </p:nvPr>
        </p:nvSpPr>
        <p:spPr bwMode="auto">
          <a:xfrm>
            <a:off x="457200" y="1333500"/>
            <a:ext cx="8229600" cy="377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TextBox 3"/>
          <p:cNvSpPr txBox="1"/>
          <p:nvPr userDrawn="1"/>
        </p:nvSpPr>
        <p:spPr>
          <a:xfrm>
            <a:off x="8429625" y="5349359"/>
            <a:ext cx="675185" cy="276999"/>
          </a:xfrm>
          <a:prstGeom prst="rect">
            <a:avLst/>
          </a:prstGeom>
          <a:noFill/>
        </p:spPr>
        <p:txBody>
          <a:bodyPr wrap="none" rtlCol="0">
            <a:spAutoFit/>
          </a:bodyPr>
          <a:lstStyle/>
          <a:p>
            <a:r>
              <a:rPr lang="zh-CN" altLang="en-US" sz="1200" dirty="0" smtClean="0"/>
              <a:t>第</a:t>
            </a:r>
            <a:fld id="{331A35A1-7AD7-42DB-8644-5313423B9A86}" type="slidenum">
              <a:rPr lang="zh-CN" altLang="en-US" sz="1200" smtClean="0"/>
              <a:t>‹#›</a:t>
            </a:fld>
            <a:r>
              <a:rPr lang="zh-CN" altLang="en-US" sz="1200" dirty="0" smtClean="0"/>
              <a:t>页</a:t>
            </a:r>
            <a:endParaRPr lang="zh-CN" altLang="en-US" sz="1200" dirty="0"/>
          </a:p>
        </p:txBody>
      </p:sp>
    </p:spTree>
    <p:extLst>
      <p:ext uri="{BB962C8B-B14F-4D97-AF65-F5344CB8AC3E}">
        <p14:creationId xmlns:p14="http://schemas.microsoft.com/office/powerpoint/2010/main" val="477856104"/>
      </p:ext>
    </p:extLst>
  </p:cSld>
  <p:clrMap bg1="lt1" tx1="dk1" bg2="lt2" tx2="dk2" accent1="accent1" accent2="accent2" accent3="accent3" accent4="accent4" accent5="accent5" accent6="accent6" hlink="hlink" folHlink="folHlink"/>
  <p:sldLayoutIdLst>
    <p:sldLayoutId id="2147484221" r:id="rId1"/>
    <p:sldLayoutId id="2147484222" r:id="rId2"/>
    <p:sldLayoutId id="2147484223" r:id="rId3"/>
    <p:sldLayoutId id="2147484224" r:id="rId4"/>
    <p:sldLayoutId id="2147484225" r:id="rId5"/>
    <p:sldLayoutId id="2147484226" r:id="rId6"/>
    <p:sldLayoutId id="2147484227" r:id="rId7"/>
    <p:sldLayoutId id="2147484228" r:id="rId8"/>
    <p:sldLayoutId id="2147484229" r:id="rId9"/>
    <p:sldLayoutId id="2147484230" r:id="rId10"/>
    <p:sldLayoutId id="2147484231" r:id="rId11"/>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txBox="1">
            <a:spLocks noChangeArrowheads="1"/>
          </p:cNvSpPr>
          <p:nvPr/>
        </p:nvSpPr>
        <p:spPr bwMode="auto">
          <a:xfrm>
            <a:off x="152400" y="797696"/>
            <a:ext cx="8902700" cy="2708434"/>
          </a:xfrm>
          <a:prstGeom prst="rect">
            <a:avLst/>
          </a:prstGeom>
          <a:noFill/>
          <a:ln w="9525">
            <a:noFill/>
            <a:miter lim="800000"/>
            <a:headEnd/>
            <a:tailEnd/>
          </a:ln>
        </p:spPr>
        <p:txBody>
          <a:bodyPr lIns="0" tIns="0" rIns="0" bIns="0" anchor="ctr">
            <a:spAutoFit/>
          </a:bodyPr>
          <a:lstStyle/>
          <a:p>
            <a:pPr algn="ctr">
              <a:lnSpc>
                <a:spcPct val="150000"/>
              </a:lnSpc>
              <a:spcBef>
                <a:spcPct val="50000"/>
              </a:spcBef>
            </a:pPr>
            <a:endParaRPr lang="en-US" altLang="zh-CN" sz="3200" b="1" dirty="0">
              <a:solidFill>
                <a:schemeClr val="bg1"/>
              </a:solidFill>
              <a:latin typeface="微软雅黑" pitchFamily="34" charset="-122"/>
              <a:ea typeface="微软雅黑" pitchFamily="34" charset="-122"/>
            </a:endParaRPr>
          </a:p>
          <a:p>
            <a:pPr algn="ctr">
              <a:lnSpc>
                <a:spcPct val="150000"/>
              </a:lnSpc>
              <a:spcBef>
                <a:spcPct val="50000"/>
              </a:spcBef>
            </a:pPr>
            <a:r>
              <a:rPr lang="en-US" altLang="zh-CN" sz="3200" b="1" dirty="0" smtClean="0">
                <a:solidFill>
                  <a:schemeClr val="bg1"/>
                </a:solidFill>
                <a:latin typeface="微软雅黑" pitchFamily="34" charset="-122"/>
                <a:ea typeface="微软雅黑" pitchFamily="34" charset="-122"/>
              </a:rPr>
              <a:t>《</a:t>
            </a:r>
            <a:r>
              <a:rPr lang="zh-CN" altLang="en-US" sz="3200" b="1" dirty="0" smtClean="0">
                <a:solidFill>
                  <a:schemeClr val="bg1"/>
                </a:solidFill>
                <a:latin typeface="微软雅黑" pitchFamily="34" charset="-122"/>
                <a:ea typeface="微软雅黑" pitchFamily="34" charset="-122"/>
              </a:rPr>
              <a:t>长江师范学院网络安全管理办法</a:t>
            </a:r>
            <a:r>
              <a:rPr lang="en-US" altLang="zh-CN" sz="3200" b="1" dirty="0" smtClean="0">
                <a:solidFill>
                  <a:schemeClr val="bg1"/>
                </a:solidFill>
                <a:latin typeface="微软雅黑" pitchFamily="34" charset="-122"/>
                <a:ea typeface="微软雅黑" pitchFamily="34" charset="-122"/>
              </a:rPr>
              <a:t>》</a:t>
            </a:r>
            <a:endParaRPr lang="en-US" altLang="zh-CN" sz="3200" b="1" dirty="0">
              <a:solidFill>
                <a:schemeClr val="bg1"/>
              </a:solidFill>
              <a:latin typeface="微软雅黑" pitchFamily="34" charset="-122"/>
              <a:ea typeface="微软雅黑" pitchFamily="34" charset="-122"/>
            </a:endParaRPr>
          </a:p>
          <a:p>
            <a:pPr algn="ctr">
              <a:lnSpc>
                <a:spcPct val="150000"/>
              </a:lnSpc>
              <a:spcBef>
                <a:spcPct val="50000"/>
              </a:spcBef>
            </a:pPr>
            <a:r>
              <a:rPr lang="zh-CN" altLang="en-US" sz="3200" b="1" dirty="0" smtClean="0">
                <a:solidFill>
                  <a:schemeClr val="bg1"/>
                </a:solidFill>
                <a:latin typeface="微软雅黑" pitchFamily="34" charset="-122"/>
                <a:ea typeface="微软雅黑" pitchFamily="34" charset="-122"/>
              </a:rPr>
              <a:t>解   读</a:t>
            </a:r>
            <a:endParaRPr lang="en-US" altLang="zh-CN" sz="3200" b="1" dirty="0">
              <a:solidFill>
                <a:schemeClr val="bg1"/>
              </a:solidFill>
              <a:latin typeface="微软雅黑" pitchFamily="34" charset="-122"/>
              <a:ea typeface="微软雅黑"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Click="0" advTm="8000"/>
    </mc:Choice>
    <mc:Fallback xmlns="">
      <p:transition advClick="0" advTm="8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zh-CN" altLang="en-US" sz="2400" b="1" i="0" u="none" strike="noStrike" kern="1200" cap="none" spc="0" normalizeH="0" baseline="0" noProof="0" dirty="0">
                <a:ln>
                  <a:noFill/>
                </a:ln>
                <a:solidFill>
                  <a:srgbClr val="C00000"/>
                </a:solidFill>
                <a:effectLst/>
                <a:uLnTx/>
                <a:uFillTx/>
                <a:latin typeface="微软雅黑" pitchFamily="34" charset="-122"/>
                <a:ea typeface="微软雅黑" pitchFamily="34" charset="-122"/>
                <a:cs typeface="+mn-cs"/>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3520319585"/>
              </p:ext>
            </p:extLst>
          </p:nvPr>
        </p:nvGraphicFramePr>
        <p:xfrm>
          <a:off x="1091553" y="842106"/>
          <a:ext cx="6912768" cy="3385820"/>
        </p:xfrm>
        <a:graphic>
          <a:graphicData uri="http://schemas.openxmlformats.org/drawingml/2006/table">
            <a:tbl>
              <a:tblPr firstRow="1" bandRow="1">
                <a:tableStyleId>{0660B408-B3CF-4A94-85FC-2B1E0A45F4A2}</a:tableStyleId>
              </a:tblPr>
              <a:tblGrid>
                <a:gridCol w="3456384">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tblGrid>
              <a:tr h="8940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b="1" dirty="0" smtClean="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smtClean="0">
                          <a:solidFill>
                            <a:schemeClr val="tx1"/>
                          </a:solidFill>
                          <a:latin typeface="+mn-ea"/>
                          <a:ea typeface="+mn-ea"/>
                        </a:rPr>
                        <a:t> </a:t>
                      </a:r>
                      <a:r>
                        <a:rPr lang="zh-CN" altLang="en-US" sz="1600" b="1" dirty="0" smtClean="0">
                          <a:solidFill>
                            <a:schemeClr val="tx1"/>
                          </a:solidFill>
                          <a:latin typeface="+mn-ea"/>
                          <a:ea typeface="+mn-ea"/>
                        </a:rPr>
                        <a:t>第二章 </a:t>
                      </a: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组织机构与职责</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600" b="1"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b="1"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91740">
                <a:tc>
                  <a:txBody>
                    <a:bodyPr/>
                    <a:lstStyle/>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第六条 党政办公室负责学校机要网络信息安全；党委宣传部负责学校新闻媒体内容采集、编辑、审核、发布等管理，开展网络意识形态及舆情监督；党委保卫部负责协助重大网络安全事件的调查、取证等工作。</a:t>
                      </a:r>
                      <a:endParaRPr lang="en-US" altLang="zh-CN" sz="1200" b="0" dirty="0" smtClean="0">
                        <a:latin typeface="+mn-ea"/>
                        <a:ea typeface="+mn-ea"/>
                      </a:endParaRPr>
                    </a:p>
                    <a:p>
                      <a:pPr marL="171450" indent="-171450" algn="just">
                        <a:lnSpc>
                          <a:spcPct val="150000"/>
                        </a:lnSpc>
                        <a:buFont typeface="Wingdings" panose="05000000000000000000" pitchFamily="2" charset="2"/>
                        <a:buChar char="Ø"/>
                        <a:defRPr/>
                      </a:pPr>
                      <a:r>
                        <a:rPr lang="zh-CN" altLang="en-US" sz="1200" b="0" kern="1200" dirty="0" smtClean="0">
                          <a:solidFill>
                            <a:schemeClr val="dk1"/>
                          </a:solidFill>
                          <a:latin typeface="+mn-ea"/>
                          <a:ea typeface="+mn-ea"/>
                          <a:cs typeface="+mn-cs"/>
                        </a:rPr>
                        <a:t>第八条 学校教职工和学生作为校园网络的使用者，均有遵守学校网络安全相关规定的责任和义务。</a:t>
                      </a:r>
                      <a:endParaRPr lang="en-US" altLang="zh-CN" sz="1200" b="0"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nSpc>
                          <a:spcPct val="150000"/>
                        </a:lnSpc>
                        <a:buFont typeface="Wingdings" panose="05000000000000000000" pitchFamily="2" charset="2"/>
                        <a:buChar char="Ø"/>
                        <a:defRPr/>
                      </a:pPr>
                      <a:r>
                        <a:rPr lang="zh-CN" altLang="en-US" sz="1200" b="0" dirty="0" smtClean="0">
                          <a:latin typeface="+mn-ea"/>
                          <a:ea typeface="+mn-ea"/>
                        </a:rPr>
                        <a:t>第七条 各二级单位是本单位网络安全工作的责任主体，负责本单位网络安全工作，加强本单位网站与信息系统的安全管理。开展本单位网络安全宣传、教育和培训工作。通过外包服务方式进行服务运维的网络设施设备、信息系统等，建设单位与外包服务单位需签订网络安全责任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圆角矩形 3"/>
          <p:cNvSpPr/>
          <p:nvPr/>
        </p:nvSpPr>
        <p:spPr bwMode="auto">
          <a:xfrm>
            <a:off x="1091553" y="4454118"/>
            <a:ext cx="7165430" cy="801823"/>
          </a:xfrm>
          <a:prstGeom prst="roundRect">
            <a:avLst/>
          </a:prstGeom>
          <a:solidFill>
            <a:srgbClr val="99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zh-CN" altLang="en-US" sz="1200" b="1" i="0" u="none" strike="noStrike" kern="1200" cap="none" spc="0" normalizeH="0" baseline="0" noProof="0" dirty="0" smtClean="0">
                <a:ln>
                  <a:noFill/>
                </a:ln>
                <a:solidFill>
                  <a:srgbClr val="FFFFFF"/>
                </a:solidFill>
                <a:effectLst/>
                <a:uLnTx/>
                <a:uFillTx/>
                <a:latin typeface="微软雅黑"/>
                <a:ea typeface="微软雅黑"/>
                <a:cs typeface="+mn-cs"/>
              </a:rPr>
              <a:t> 第六条</a:t>
            </a:r>
            <a:r>
              <a:rPr kumimoji="0" lang="zh-CN" altLang="en-US" sz="1200" b="1" i="0" u="none" strike="noStrike" kern="1200" cap="none" spc="0" normalizeH="0" baseline="0" noProof="0" dirty="0">
                <a:ln>
                  <a:noFill/>
                </a:ln>
                <a:solidFill>
                  <a:srgbClr val="FFFFFF"/>
                </a:solidFill>
                <a:effectLst/>
                <a:uLnTx/>
                <a:uFillTx/>
                <a:latin typeface="微软雅黑"/>
                <a:ea typeface="微软雅黑"/>
                <a:cs typeface="+mn-cs"/>
              </a:rPr>
              <a:t>，</a:t>
            </a:r>
            <a:r>
              <a:rPr kumimoji="0" lang="zh-CN" altLang="en-US" sz="1200" b="1" i="0" u="none" strike="noStrike" kern="1200" cap="none" spc="0" normalizeH="0" baseline="0" noProof="0" dirty="0" smtClean="0">
                <a:ln>
                  <a:noFill/>
                </a:ln>
                <a:solidFill>
                  <a:srgbClr val="FFFFFF"/>
                </a:solidFill>
                <a:effectLst/>
                <a:uLnTx/>
                <a:uFillTx/>
                <a:latin typeface="微软雅黑"/>
                <a:ea typeface="微软雅黑"/>
                <a:cs typeface="+mn-cs"/>
              </a:rPr>
              <a:t>主要确立了党政办、宣传部和保卫处工作职责。</a:t>
            </a:r>
            <a:endParaRPr kumimoji="0" lang="en-US" altLang="zh-CN" sz="1200" b="1" i="0" u="none" strike="noStrike" kern="1200" cap="none" spc="0" normalizeH="0" baseline="0" noProof="0" dirty="0">
              <a:ln>
                <a:noFill/>
              </a:ln>
              <a:solidFill>
                <a:srgbClr val="FFFFFF"/>
              </a:solidFill>
              <a:effectLst/>
              <a:uLnTx/>
              <a:uFillTx/>
              <a:latin typeface="微软雅黑"/>
              <a:ea typeface="微软雅黑"/>
              <a:cs typeface="+mn-cs"/>
            </a:endParaRPr>
          </a:p>
          <a:p>
            <a:pPr lvl="0"/>
            <a:r>
              <a:rPr kumimoji="0" lang="en-US" altLang="zh-CN" sz="1200" b="1" i="0" u="none" strike="noStrike" kern="1200" cap="none" spc="0" normalizeH="0" baseline="0" noProof="0" dirty="0" smtClean="0">
                <a:ln>
                  <a:noFill/>
                </a:ln>
                <a:solidFill>
                  <a:srgbClr val="FFFFFF"/>
                </a:solidFill>
                <a:effectLst/>
                <a:uLnTx/>
                <a:uFillTx/>
                <a:latin typeface="微软雅黑"/>
                <a:ea typeface="微软雅黑"/>
                <a:cs typeface="+mn-cs"/>
              </a:rPr>
              <a:t> </a:t>
            </a:r>
            <a:r>
              <a:rPr kumimoji="0" lang="zh-CN" altLang="en-US" sz="1200" b="1" i="0" u="none" strike="noStrike" kern="1200" cap="none" spc="0" normalizeH="0" baseline="0" noProof="0" dirty="0" smtClean="0">
                <a:ln>
                  <a:noFill/>
                </a:ln>
                <a:solidFill>
                  <a:srgbClr val="FFFFFF"/>
                </a:solidFill>
                <a:effectLst/>
                <a:uLnTx/>
                <a:uFillTx/>
                <a:latin typeface="微软雅黑"/>
                <a:ea typeface="微软雅黑"/>
                <a:cs typeface="+mn-cs"/>
              </a:rPr>
              <a:t>第七</a:t>
            </a:r>
            <a:r>
              <a:rPr lang="zh-CN" altLang="en-US" sz="1200" b="1" dirty="0">
                <a:solidFill>
                  <a:srgbClr val="FFFFFF"/>
                </a:solidFill>
                <a:latin typeface="微软雅黑"/>
                <a:ea typeface="微软雅黑"/>
              </a:rPr>
              <a:t>条</a:t>
            </a:r>
            <a:r>
              <a:rPr lang="zh-CN" altLang="en-US" sz="1200" b="1" dirty="0" smtClean="0">
                <a:solidFill>
                  <a:srgbClr val="FFFFFF"/>
                </a:solidFill>
                <a:latin typeface="微软雅黑"/>
                <a:ea typeface="微软雅黑"/>
              </a:rPr>
              <a:t>，确定各</a:t>
            </a:r>
            <a:r>
              <a:rPr lang="zh-CN" altLang="en-US" sz="1200" b="1" dirty="0">
                <a:solidFill>
                  <a:srgbClr val="FFFFFF"/>
                </a:solidFill>
                <a:latin typeface="微软雅黑"/>
                <a:ea typeface="微软雅黑"/>
              </a:rPr>
              <a:t>二级单位是本单位网络安全工作的责任</a:t>
            </a:r>
            <a:r>
              <a:rPr lang="zh-CN" altLang="en-US" sz="1200" b="1" dirty="0" smtClean="0">
                <a:solidFill>
                  <a:srgbClr val="FFFFFF"/>
                </a:solidFill>
                <a:latin typeface="微软雅黑"/>
                <a:ea typeface="微软雅黑"/>
              </a:rPr>
              <a:t>主体和外包服务公司的责任。</a:t>
            </a:r>
            <a:endParaRPr lang="en-US" altLang="zh-CN" sz="1200" b="1" dirty="0" smtClean="0">
              <a:solidFill>
                <a:srgbClr val="FFFFFF"/>
              </a:solidFill>
              <a:latin typeface="微软雅黑"/>
              <a:ea typeface="微软雅黑"/>
            </a:endParaRPr>
          </a:p>
          <a:p>
            <a:pPr lvl="0"/>
            <a:r>
              <a:rPr lang="zh-CN" altLang="en-US" sz="1200" b="1" dirty="0" smtClean="0">
                <a:solidFill>
                  <a:srgbClr val="FFFFFF"/>
                </a:solidFill>
                <a:latin typeface="微软雅黑"/>
                <a:ea typeface="微软雅黑"/>
              </a:rPr>
              <a:t> 第八条，规定学校教职工和学生的责任和义务。</a:t>
            </a:r>
            <a:endParaRPr lang="en-US" altLang="zh-CN" sz="1200" b="1" dirty="0" smtClean="0">
              <a:solidFill>
                <a:srgbClr val="FFFFFF"/>
              </a:solidFill>
              <a:latin typeface="微软雅黑"/>
              <a:ea typeface="微软雅黑"/>
            </a:endParaRPr>
          </a:p>
          <a:p>
            <a:pPr lvl="0"/>
            <a:endParaRPr kumimoji="0" lang="zh-CN" altLang="en-US" sz="1200" b="1" i="0" u="none" strike="noStrike" kern="1200" cap="none" spc="0" normalizeH="0" baseline="0" noProof="0" dirty="0">
              <a:ln>
                <a:noFill/>
              </a:ln>
              <a:solidFill>
                <a:srgbClr val="FFFFFF"/>
              </a:solidFill>
              <a:effectLst/>
              <a:uLnTx/>
              <a:uFillTx/>
              <a:latin typeface="微软雅黑"/>
              <a:ea typeface="微软雅黑"/>
              <a:cs typeface="+mn-cs"/>
            </a:endParaRPr>
          </a:p>
        </p:txBody>
      </p:sp>
    </p:spTree>
    <p:extLst>
      <p:ext uri="{BB962C8B-B14F-4D97-AF65-F5344CB8AC3E}">
        <p14:creationId xmlns:p14="http://schemas.microsoft.com/office/powerpoint/2010/main" val="3224172405"/>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2952828367"/>
              </p:ext>
            </p:extLst>
          </p:nvPr>
        </p:nvGraphicFramePr>
        <p:xfrm>
          <a:off x="1080222" y="914399"/>
          <a:ext cx="7274638" cy="3520609"/>
        </p:xfrm>
        <a:graphic>
          <a:graphicData uri="http://schemas.openxmlformats.org/drawingml/2006/table">
            <a:tbl>
              <a:tblPr firstRow="1" bandRow="1">
                <a:tableStyleId>{0660B408-B3CF-4A94-85FC-2B1E0A45F4A2}</a:tableStyleId>
              </a:tblPr>
              <a:tblGrid>
                <a:gridCol w="7274638">
                  <a:extLst>
                    <a:ext uri="{9D8B030D-6E8A-4147-A177-3AD203B41FA5}">
                      <a16:colId xmlns:a16="http://schemas.microsoft.com/office/drawing/2014/main" val="20000"/>
                    </a:ext>
                  </a:extLst>
                </a:gridCol>
              </a:tblGrid>
              <a:tr h="978224">
                <a:tc>
                  <a:txBody>
                    <a:bodyPr/>
                    <a:lstStyle/>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US" altLang="zh-CN" sz="1200" b="1" kern="1200" dirty="0">
                        <a:solidFill>
                          <a:schemeClr val="dk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600" b="1" kern="1200" dirty="0">
                          <a:solidFill>
                            <a:schemeClr val="tx1"/>
                          </a:solidFill>
                          <a:latin typeface="+mn-ea"/>
                          <a:ea typeface="+mn-ea"/>
                          <a:cs typeface="+mn-cs"/>
                        </a:rPr>
                        <a:t> </a:t>
                      </a:r>
                      <a:r>
                        <a:rPr lang="zh-CN" altLang="en-US" sz="1600" b="1" kern="1200" dirty="0">
                          <a:solidFill>
                            <a:schemeClr val="tx1"/>
                          </a:solidFill>
                          <a:latin typeface="+mn-ea"/>
                          <a:ea typeface="+mn-ea"/>
                          <a:cs typeface="+mn-cs"/>
                        </a:rPr>
                        <a:t>第三章　</a:t>
                      </a:r>
                      <a:r>
                        <a:rPr lang="zh-CN" altLang="en-US" sz="1600" dirty="0" smtClean="0">
                          <a:solidFill>
                            <a:schemeClr val="tx1"/>
                          </a:solidFill>
                          <a:latin typeface="微软雅黑" panose="020B0503020204020204" pitchFamily="34" charset="-122"/>
                          <a:ea typeface="微软雅黑" panose="020B0503020204020204" pitchFamily="34" charset="-122"/>
                          <a:cs typeface="宋体" panose="02010600030101010101" pitchFamily="2" charset="-122"/>
                        </a:rPr>
                        <a:t>校园网络安全管理</a:t>
                      </a:r>
                      <a:endParaRPr lang="en-US" altLang="zh-CN" sz="1600" dirty="0" smtClean="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解读</a:t>
                      </a: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概述</a:t>
                      </a:r>
                      <a:endParaRPr lang="zh-CN" altLang="en-US" sz="12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423329">
                <a:tc>
                  <a:txBody>
                    <a:bodyPr/>
                    <a:lstStyle/>
                    <a:p>
                      <a:pPr marL="0" marR="0" indent="0" algn="just"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zh-CN" altLang="en-US" sz="1400" b="1" dirty="0" smtClean="0">
                          <a:solidFill>
                            <a:schemeClr val="tx1"/>
                          </a:solidFill>
                          <a:latin typeface="+mn-ea"/>
                          <a:ea typeface="+mn-ea"/>
                        </a:rPr>
                        <a:t>       第三章</a:t>
                      </a:r>
                      <a:r>
                        <a:rPr lang="zh-CN" altLang="en-US" sz="1400" b="1" dirty="0" smtClean="0">
                          <a:latin typeface="+mn-ea"/>
                          <a:ea typeface="+mn-ea"/>
                        </a:rPr>
                        <a:t>（</a:t>
                      </a:r>
                      <a:r>
                        <a:rPr lang="zh-CN" altLang="en-US" sz="1400" b="1" dirty="0" smtClean="0">
                          <a:latin typeface="+mn-ea"/>
                          <a:ea typeface="+mn-ea"/>
                        </a:rPr>
                        <a:t>共</a:t>
                      </a:r>
                      <a:r>
                        <a:rPr lang="en-US" altLang="zh-CN" sz="1400" b="1" dirty="0" smtClean="0">
                          <a:latin typeface="+mn-ea"/>
                          <a:ea typeface="+mn-ea"/>
                        </a:rPr>
                        <a:t>4</a:t>
                      </a:r>
                      <a:r>
                        <a:rPr lang="zh-CN" altLang="en-US" sz="1400" b="1" dirty="0" smtClean="0">
                          <a:latin typeface="+mn-ea"/>
                          <a:ea typeface="+mn-ea"/>
                        </a:rPr>
                        <a:t>条），</a:t>
                      </a:r>
                      <a:r>
                        <a:rPr lang="zh-CN" altLang="en-US" sz="1400" b="1" kern="1200" dirty="0" smtClean="0">
                          <a:solidFill>
                            <a:schemeClr val="tx1"/>
                          </a:solidFill>
                          <a:latin typeface="+mn-ea"/>
                          <a:ea typeface="+mn-ea"/>
                          <a:cs typeface="+mn-cs"/>
                        </a:rPr>
                        <a:t>明确校园网网络安全管理实行统一管理，入网必须实名认证，按最小化原则开放校园网出口。</a:t>
                      </a:r>
                      <a:endParaRPr lang="zh-CN" altLang="en-US" sz="1400" b="1" kern="1200" dirty="0">
                        <a:solidFill>
                          <a:schemeClr val="tx1"/>
                        </a:solidFill>
                        <a:latin typeface="+mn-ea"/>
                        <a:ea typeface="+mn-ea"/>
                        <a:cs typeface="+mn-cs"/>
                      </a:endParaRPr>
                    </a:p>
                    <a:p>
                      <a:pPr marL="0" indent="0" algn="just" defTabSz="914400" rtl="0" eaLnBrk="1" latinLnBrk="0" hangingPunct="1">
                        <a:lnSpc>
                          <a:spcPct val="150000"/>
                        </a:lnSpc>
                        <a:buFont typeface="Wingdings" panose="05000000000000000000" pitchFamily="2" charset="2"/>
                        <a:buChar char="Ø"/>
                        <a:defRPr/>
                      </a:pPr>
                      <a:endParaRPr lang="zh-CN" altLang="en-US" sz="12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83796916"/>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830997"/>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a:p>
            <a:endParaRPr lang="zh-CN" altLang="en-US" sz="2400" dirty="0">
              <a:solidFill>
                <a:srgbClr val="C00000"/>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1861059943"/>
              </p:ext>
            </p:extLst>
          </p:nvPr>
        </p:nvGraphicFramePr>
        <p:xfrm>
          <a:off x="1154907" y="819804"/>
          <a:ext cx="6912768" cy="3491548"/>
        </p:xfrm>
        <a:graphic>
          <a:graphicData uri="http://schemas.openxmlformats.org/drawingml/2006/table">
            <a:tbl>
              <a:tblPr firstRow="1" bandRow="1">
                <a:tableStyleId>{0660B408-B3CF-4A94-85FC-2B1E0A45F4A2}</a:tableStyleId>
              </a:tblPr>
              <a:tblGrid>
                <a:gridCol w="6912768">
                  <a:extLst>
                    <a:ext uri="{9D8B030D-6E8A-4147-A177-3AD203B41FA5}">
                      <a16:colId xmlns:a16="http://schemas.microsoft.com/office/drawing/2014/main" val="20000"/>
                    </a:ext>
                  </a:extLst>
                </a:gridCol>
              </a:tblGrid>
              <a:tr h="894080">
                <a:tc>
                  <a:txBody>
                    <a:bodyPr/>
                    <a:lstStyle/>
                    <a:p>
                      <a:pPr lvl="0" algn="ctr"/>
                      <a:endParaRPr lang="en-US" altLang="zh-CN" sz="1600" b="1" dirty="0" smtClean="0">
                        <a:solidFill>
                          <a:schemeClr val="tx1"/>
                        </a:solidFill>
                        <a:latin typeface="+mn-ea"/>
                        <a:ea typeface="+mn-ea"/>
                      </a:endParaRPr>
                    </a:p>
                    <a:p>
                      <a:pPr lvl="0" algn="ctr"/>
                      <a:r>
                        <a:rPr lang="en-US" altLang="zh-CN" sz="1600" b="1" dirty="0" smtClean="0">
                          <a:solidFill>
                            <a:schemeClr val="tx1"/>
                          </a:solidFill>
                          <a:latin typeface="+mn-ea"/>
                          <a:ea typeface="+mn-ea"/>
                        </a:rPr>
                        <a:t> </a:t>
                      </a:r>
                      <a:r>
                        <a:rPr lang="zh-CN" altLang="en-US" sz="1600" b="1" dirty="0">
                          <a:solidFill>
                            <a:schemeClr val="tx1"/>
                          </a:solidFill>
                          <a:latin typeface="+mn-ea"/>
                          <a:ea typeface="+mn-ea"/>
                        </a:rPr>
                        <a:t>第三章 </a:t>
                      </a:r>
                      <a:r>
                        <a:rPr lang="zh-CN" altLang="en-US" sz="1600" b="1" dirty="0" smtClean="0">
                          <a:solidFill>
                            <a:schemeClr val="tx1"/>
                          </a:solidFill>
                          <a:latin typeface="+mn-ea"/>
                          <a:ea typeface="+mn-ea"/>
                        </a:rPr>
                        <a:t>校园网络</a:t>
                      </a:r>
                      <a:r>
                        <a:rPr lang="zh-CN" altLang="en-US" sz="1600" dirty="0" smtClean="0">
                          <a:solidFill>
                            <a:schemeClr val="tx1"/>
                          </a:solidFill>
                          <a:latin typeface="微软雅黑" panose="020B0503020204020204" pitchFamily="34" charset="-122"/>
                          <a:ea typeface="微软雅黑" panose="020B0503020204020204" pitchFamily="34" charset="-122"/>
                          <a:cs typeface="宋体" panose="02010600030101010101" pitchFamily="2" charset="-122"/>
                        </a:rPr>
                        <a:t>安全管理</a:t>
                      </a:r>
                      <a:endParaRPr lang="zh-CN" altLang="en-US" sz="1600" dirty="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91740">
                <a:tc>
                  <a:txBody>
                    <a:bodyPr/>
                    <a:lstStyle/>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第九条 校园网络是指校园范围内连接各种信息系统及信息终端的计算机网络，包括校园有线网络、无线网络、物联网和安防、财务、一卡通等专用网络。</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第十条 校园网由学校统一规划建设，禁止私拉乱接及私自接入网络设备、服务器等设施设备。</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第十一条 校园网实行出口统一管理。未经批准，不得在校园网内建设互联网出口。禁止将校园网接入延伸至校外。</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第十二条 校园网实行用户统一管理，用户实行实名认证制，必须通过学校统一身份认证接入校园网。校园网用户</a:t>
                      </a:r>
                      <a:r>
                        <a:rPr lang="en-US" altLang="zh-CN" sz="1200" b="0" dirty="0" smtClean="0">
                          <a:latin typeface="+mn-ea"/>
                          <a:ea typeface="+mn-ea"/>
                        </a:rPr>
                        <a:t>IP</a:t>
                      </a:r>
                      <a:r>
                        <a:rPr lang="zh-CN" altLang="en-US" sz="1200" b="0" dirty="0" smtClean="0">
                          <a:latin typeface="+mn-ea"/>
                          <a:ea typeface="+mn-ea"/>
                        </a:rPr>
                        <a:t>地址未经许可不得对校园网以外提供互联网服务。</a:t>
                      </a:r>
                    </a:p>
                    <a:p>
                      <a:pPr marL="0" indent="0" algn="just">
                        <a:lnSpc>
                          <a:spcPct val="150000"/>
                        </a:lnSpc>
                        <a:buNone/>
                        <a:defRPr/>
                      </a:pPr>
                      <a:r>
                        <a:rPr lang="zh-CN" altLang="en-US" sz="1200" b="0" dirty="0" smtClean="0">
                          <a:latin typeface="+mn-ea"/>
                          <a:ea typeface="+mn-ea"/>
                        </a:rPr>
                        <a:t>。</a:t>
                      </a:r>
                      <a:endParaRPr lang="zh-CN" altLang="en-US" sz="1200" b="0" dirty="0">
                        <a:latin typeface="+mn-ea"/>
                        <a:ea typeface="+mn-ea"/>
                      </a:endParaRPr>
                    </a:p>
                    <a:p>
                      <a:pPr marL="0" indent="0" algn="just">
                        <a:lnSpc>
                          <a:spcPts val="3000"/>
                        </a:lnSpc>
                        <a:buNone/>
                        <a:defRPr/>
                      </a:pPr>
                      <a:endParaRPr lang="zh-CN" altLang="en-US" sz="1200" b="0" dirty="0">
                        <a:latin typeface="宋体" pitchFamily="2" charset="-122"/>
                        <a:ea typeface="宋体"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圆角矩形 3"/>
          <p:cNvSpPr/>
          <p:nvPr/>
        </p:nvSpPr>
        <p:spPr bwMode="auto">
          <a:xfrm>
            <a:off x="1362075" y="4838973"/>
            <a:ext cx="6705600" cy="458957"/>
          </a:xfrm>
          <a:prstGeom prst="roundRect">
            <a:avLst/>
          </a:prstGeom>
          <a:solidFill>
            <a:srgbClr val="99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kumimoji="0" lang="zh-CN" altLang="en-US" sz="1200" b="1" i="0" u="none" strike="noStrike" cap="none" normalizeH="0" baseline="0" dirty="0" smtClean="0">
                <a:ln>
                  <a:noFill/>
                </a:ln>
                <a:solidFill>
                  <a:schemeClr val="bg1"/>
                </a:solidFill>
                <a:effectLst/>
                <a:latin typeface="+mn-ea"/>
                <a:ea typeface="+mn-ea"/>
              </a:rPr>
              <a:t>第九条至第十二条，</a:t>
            </a:r>
            <a:r>
              <a:rPr kumimoji="0" lang="zh-CN" altLang="en-US" sz="1200" b="1" i="0" u="none" strike="noStrike" cap="none" normalizeH="0" baseline="0" dirty="0">
                <a:ln>
                  <a:noFill/>
                </a:ln>
                <a:solidFill>
                  <a:schemeClr val="bg1"/>
                </a:solidFill>
                <a:effectLst/>
                <a:latin typeface="+mn-ea"/>
                <a:ea typeface="+mn-ea"/>
              </a:rPr>
              <a:t>明确</a:t>
            </a:r>
            <a:r>
              <a:rPr kumimoji="0" lang="zh-CN" altLang="en-US" sz="1200" b="1" i="0" u="none" strike="noStrike" cap="none" normalizeH="0" baseline="0" dirty="0" smtClean="0">
                <a:ln>
                  <a:noFill/>
                </a:ln>
                <a:solidFill>
                  <a:schemeClr val="bg1"/>
                </a:solidFill>
                <a:effectLst/>
                <a:latin typeface="+mn-ea"/>
                <a:ea typeface="+mn-ea"/>
              </a:rPr>
              <a:t>了</a:t>
            </a:r>
            <a:r>
              <a:rPr lang="zh-CN" altLang="en-US" sz="1200" b="1" dirty="0" smtClean="0">
                <a:solidFill>
                  <a:schemeClr val="bg1"/>
                </a:solidFill>
                <a:latin typeface="+mn-ea"/>
                <a:ea typeface="+mn-ea"/>
              </a:rPr>
              <a:t>校园</a:t>
            </a:r>
            <a:r>
              <a:rPr lang="zh-CN" altLang="en-US" sz="12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网络安全管理的具体</a:t>
            </a:r>
            <a:r>
              <a:rPr lang="zh-CN" altLang="en-US" sz="12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内容。</a:t>
            </a:r>
            <a:endParaRPr kumimoji="0" lang="zh-CN" altLang="en-US" sz="1200" b="1" i="0" u="none" strike="noStrike" cap="none" normalizeH="0" baseline="0" dirty="0">
              <a:ln>
                <a:noFill/>
              </a:ln>
              <a:solidFill>
                <a:schemeClr val="bg1"/>
              </a:solidFill>
              <a:effectLst/>
              <a:latin typeface="+mn-ea"/>
              <a:ea typeface="+mn-ea"/>
            </a:endParaRPr>
          </a:p>
        </p:txBody>
      </p:sp>
    </p:spTree>
    <p:extLst>
      <p:ext uri="{BB962C8B-B14F-4D97-AF65-F5344CB8AC3E}">
        <p14:creationId xmlns:p14="http://schemas.microsoft.com/office/powerpoint/2010/main" val="526806431"/>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3412880157"/>
              </p:ext>
            </p:extLst>
          </p:nvPr>
        </p:nvGraphicFramePr>
        <p:xfrm>
          <a:off x="1072271" y="1041511"/>
          <a:ext cx="7274638" cy="3823031"/>
        </p:xfrm>
        <a:graphic>
          <a:graphicData uri="http://schemas.openxmlformats.org/drawingml/2006/table">
            <a:tbl>
              <a:tblPr firstRow="1" bandRow="1">
                <a:tableStyleId>{0660B408-B3CF-4A94-85FC-2B1E0A45F4A2}</a:tableStyleId>
              </a:tblPr>
              <a:tblGrid>
                <a:gridCol w="7274638">
                  <a:extLst>
                    <a:ext uri="{9D8B030D-6E8A-4147-A177-3AD203B41FA5}">
                      <a16:colId xmlns:a16="http://schemas.microsoft.com/office/drawing/2014/main" val="20000"/>
                    </a:ext>
                  </a:extLst>
                </a:gridCol>
              </a:tblGrid>
              <a:tr h="1337181">
                <a:tc>
                  <a:txBody>
                    <a:bodyPr/>
                    <a:lstStyle/>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US" altLang="zh-CN" sz="1200" b="1" kern="1200" dirty="0">
                        <a:solidFill>
                          <a:schemeClr val="dk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800" b="1" kern="1200" dirty="0">
                          <a:solidFill>
                            <a:schemeClr val="tx1"/>
                          </a:solidFill>
                          <a:latin typeface="+mn-ea"/>
                          <a:ea typeface="+mn-ea"/>
                          <a:cs typeface="+mn-cs"/>
                        </a:rPr>
                        <a:t> </a:t>
                      </a:r>
                      <a:r>
                        <a:rPr lang="zh-CN" altLang="en-US" sz="1600" b="1" kern="1200" dirty="0">
                          <a:solidFill>
                            <a:schemeClr val="tx1"/>
                          </a:solidFill>
                          <a:latin typeface="+mn-ea"/>
                          <a:ea typeface="+mn-ea"/>
                          <a:cs typeface="+mn-cs"/>
                        </a:rPr>
                        <a:t>第四章 </a:t>
                      </a:r>
                      <a:r>
                        <a:rPr lang="zh-CN" altLang="en-US" sz="1600" b="1" kern="1200" dirty="0" smtClean="0">
                          <a:solidFill>
                            <a:schemeClr val="tx1"/>
                          </a:solidFill>
                          <a:effectLst/>
                          <a:latin typeface="+mn-lt"/>
                          <a:ea typeface="+mn-ea"/>
                          <a:cs typeface="+mn-cs"/>
                        </a:rPr>
                        <a:t>基础设施</a:t>
                      </a:r>
                      <a:r>
                        <a:rPr lang="zh-CN" altLang="zh-CN" sz="1600" b="1" kern="1200" dirty="0" smtClean="0">
                          <a:solidFill>
                            <a:schemeClr val="tx1"/>
                          </a:solidFill>
                          <a:effectLst/>
                          <a:latin typeface="+mn-lt"/>
                          <a:ea typeface="+mn-ea"/>
                          <a:cs typeface="+mn-cs"/>
                        </a:rPr>
                        <a:t>安全</a:t>
                      </a:r>
                      <a:endParaRPr lang="en-US" altLang="zh-CN" sz="1600" b="1" kern="1200" dirty="0" smtClean="0">
                        <a:solidFill>
                          <a:schemeClr val="tx1"/>
                        </a:solidFill>
                        <a:effectLst/>
                        <a:latin typeface="+mn-lt"/>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解读概述</a:t>
                      </a:r>
                      <a:endParaRPr lang="zh-CN" altLang="en-US" sz="1200" b="1" kern="1200" dirty="0" smtClean="0">
                        <a:solidFill>
                          <a:schemeClr val="dk1"/>
                        </a:solidFill>
                        <a:latin typeface="+mn-ea"/>
                        <a:ea typeface="+mn-ea"/>
                        <a:cs typeface="+mn-cs"/>
                      </a:endParaRPr>
                    </a:p>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zh-CN" altLang="en-US" sz="12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405711">
                <a:tc>
                  <a:txBody>
                    <a:bodyPr/>
                    <a:lstStyle/>
                    <a:p>
                      <a:pPr marL="0" indent="0" algn="just" defTabSz="914400" rtl="0" eaLnBrk="1" latinLnBrk="0" hangingPunct="1">
                        <a:lnSpc>
                          <a:spcPct val="150000"/>
                        </a:lnSpc>
                        <a:buFont typeface="Wingdings" panose="05000000000000000000" pitchFamily="2" charset="2"/>
                        <a:buNone/>
                        <a:defRPr/>
                      </a:pPr>
                      <a:r>
                        <a:rPr lang="zh-CN" altLang="en-US" sz="1400" b="1" kern="1200" dirty="0" smtClean="0">
                          <a:solidFill>
                            <a:schemeClr val="dk1"/>
                          </a:solidFill>
                          <a:latin typeface="+mn-ea"/>
                          <a:ea typeface="+mn-ea"/>
                          <a:cs typeface="+mn-cs"/>
                        </a:rPr>
                        <a:t>       第四章</a:t>
                      </a:r>
                      <a:r>
                        <a:rPr lang="zh-CN" altLang="en-US" sz="1400" b="1" dirty="0" smtClean="0">
                          <a:latin typeface="+mn-ea"/>
                          <a:ea typeface="+mn-ea"/>
                        </a:rPr>
                        <a:t>（</a:t>
                      </a:r>
                      <a:r>
                        <a:rPr lang="zh-CN" altLang="en-US" sz="1400" b="1" dirty="0" smtClean="0">
                          <a:latin typeface="+mn-ea"/>
                          <a:ea typeface="+mn-ea"/>
                        </a:rPr>
                        <a:t>共</a:t>
                      </a:r>
                      <a:r>
                        <a:rPr lang="en-US" altLang="zh-CN" sz="1400" b="1" dirty="0" smtClean="0">
                          <a:latin typeface="+mn-ea"/>
                          <a:ea typeface="+mn-ea"/>
                        </a:rPr>
                        <a:t>4</a:t>
                      </a:r>
                      <a:r>
                        <a:rPr lang="zh-CN" altLang="en-US" sz="1400" b="1" dirty="0" smtClean="0">
                          <a:latin typeface="+mn-ea"/>
                          <a:ea typeface="+mn-ea"/>
                        </a:rPr>
                        <a:t>条</a:t>
                      </a:r>
                      <a:r>
                        <a:rPr lang="zh-CN" altLang="en-US" sz="1400" b="1" dirty="0" smtClean="0">
                          <a:latin typeface="+mn-ea"/>
                          <a:ea typeface="+mn-ea"/>
                        </a:rPr>
                        <a:t>），</a:t>
                      </a:r>
                      <a:r>
                        <a:rPr lang="zh-CN" altLang="en-US" sz="1400" b="1" kern="1200" dirty="0" smtClean="0">
                          <a:solidFill>
                            <a:schemeClr val="dk1"/>
                          </a:solidFill>
                          <a:latin typeface="+mn-ea"/>
                          <a:ea typeface="+mn-ea"/>
                          <a:cs typeface="+mn-cs"/>
                        </a:rPr>
                        <a:t>从</a:t>
                      </a:r>
                      <a:r>
                        <a:rPr lang="zh-CN" altLang="en-US" sz="1400" b="1" kern="1200" dirty="0">
                          <a:solidFill>
                            <a:schemeClr val="dk1"/>
                          </a:solidFill>
                          <a:latin typeface="+mn-ea"/>
                          <a:ea typeface="+mn-ea"/>
                          <a:cs typeface="+mn-cs"/>
                        </a:rPr>
                        <a:t>三个方面要求</a:t>
                      </a:r>
                      <a:r>
                        <a:rPr lang="zh-CN" altLang="en-US" sz="1400" b="1" kern="1200" dirty="0" smtClean="0">
                          <a:solidFill>
                            <a:schemeClr val="dk1"/>
                          </a:solidFill>
                          <a:latin typeface="+mn-ea"/>
                          <a:ea typeface="+mn-ea"/>
                          <a:cs typeface="+mn-cs"/>
                        </a:rPr>
                        <a:t>加强</a:t>
                      </a:r>
                      <a:r>
                        <a:rPr lang="zh-CN" altLang="en-US" sz="1400" b="1" kern="1200" dirty="0" smtClean="0">
                          <a:solidFill>
                            <a:srgbClr val="FF0000"/>
                          </a:solidFill>
                          <a:latin typeface="+mn-ea"/>
                          <a:ea typeface="+mn-ea"/>
                          <a:cs typeface="+mn-cs"/>
                        </a:rPr>
                        <a:t>基础设施的</a:t>
                      </a:r>
                      <a:r>
                        <a:rPr lang="zh-CN" altLang="en-US" sz="1400" b="1" kern="1200" dirty="0" smtClean="0">
                          <a:solidFill>
                            <a:schemeClr val="dk1"/>
                          </a:solidFill>
                          <a:latin typeface="+mn-ea"/>
                          <a:ea typeface="+mn-ea"/>
                          <a:cs typeface="+mn-cs"/>
                        </a:rPr>
                        <a:t>安全</a:t>
                      </a:r>
                      <a:r>
                        <a:rPr lang="zh-CN" altLang="en-US" sz="1400" b="1" kern="1200" dirty="0">
                          <a:solidFill>
                            <a:schemeClr val="dk1"/>
                          </a:solidFill>
                          <a:latin typeface="+mn-ea"/>
                          <a:ea typeface="+mn-ea"/>
                          <a:cs typeface="+mn-cs"/>
                        </a:rPr>
                        <a:t>：第一是</a:t>
                      </a:r>
                      <a:r>
                        <a:rPr lang="zh-CN" altLang="en-US" sz="1400" b="1" kern="1200" dirty="0" smtClean="0">
                          <a:solidFill>
                            <a:schemeClr val="tx1"/>
                          </a:solidFill>
                          <a:latin typeface="+mn-ea"/>
                          <a:ea typeface="+mn-ea"/>
                          <a:cs typeface="+mn-cs"/>
                        </a:rPr>
                        <a:t>要求学校统一规划、建设和管理，校内各二级单位和个人不得擅自建设、更改、损毁、挪用；</a:t>
                      </a:r>
                      <a:r>
                        <a:rPr lang="zh-CN" altLang="en-US" sz="1400" b="1" kern="1200" dirty="0">
                          <a:solidFill>
                            <a:schemeClr val="tx1"/>
                          </a:solidFill>
                          <a:latin typeface="+mn-ea"/>
                          <a:ea typeface="+mn-ea"/>
                          <a:cs typeface="+mn-cs"/>
                        </a:rPr>
                        <a:t>第二</a:t>
                      </a:r>
                      <a:r>
                        <a:rPr lang="zh-CN" altLang="en-US" sz="1400" b="1" kern="1200" dirty="0" smtClean="0">
                          <a:solidFill>
                            <a:schemeClr val="tx1"/>
                          </a:solidFill>
                          <a:latin typeface="+mn-ea"/>
                          <a:ea typeface="+mn-ea"/>
                          <a:cs typeface="+mn-cs"/>
                        </a:rPr>
                        <a:t>、建立</a:t>
                      </a:r>
                      <a:r>
                        <a:rPr lang="zh-CN" altLang="en-US" sz="1400" b="1" kern="1200" dirty="0" smtClean="0">
                          <a:solidFill>
                            <a:srgbClr val="FF0000"/>
                          </a:solidFill>
                          <a:latin typeface="+mn-ea"/>
                          <a:ea typeface="+mn-ea"/>
                          <a:cs typeface="+mn-cs"/>
                        </a:rPr>
                        <a:t>基础设施安全管理</a:t>
                      </a:r>
                      <a:r>
                        <a:rPr lang="zh-CN" altLang="en-US" sz="1400" b="1" kern="1200" dirty="0" smtClean="0">
                          <a:solidFill>
                            <a:schemeClr val="tx1"/>
                          </a:solidFill>
                          <a:latin typeface="+mn-ea"/>
                          <a:ea typeface="+mn-ea"/>
                          <a:cs typeface="+mn-cs"/>
                        </a:rPr>
                        <a:t>制度，加强基础设施</a:t>
                      </a:r>
                      <a:r>
                        <a:rPr lang="zh-CN" altLang="en-US" sz="1400" b="1" kern="1200" dirty="0" smtClean="0">
                          <a:solidFill>
                            <a:srgbClr val="FF0000"/>
                          </a:solidFill>
                          <a:latin typeface="+mn-ea"/>
                          <a:ea typeface="+mn-ea"/>
                          <a:cs typeface="+mn-cs"/>
                        </a:rPr>
                        <a:t>物理环境</a:t>
                      </a:r>
                      <a:r>
                        <a:rPr lang="zh-CN" altLang="en-US" sz="1400" b="1" kern="1200" dirty="0" smtClean="0">
                          <a:solidFill>
                            <a:schemeClr val="tx1"/>
                          </a:solidFill>
                          <a:latin typeface="+mn-ea"/>
                          <a:ea typeface="+mn-ea"/>
                          <a:cs typeface="+mn-cs"/>
                        </a:rPr>
                        <a:t>的安全管理</a:t>
                      </a:r>
                      <a:r>
                        <a:rPr lang="zh-CN" altLang="en-US" sz="1400" b="1" kern="1200" dirty="0" smtClean="0">
                          <a:solidFill>
                            <a:schemeClr val="dk1"/>
                          </a:solidFill>
                          <a:latin typeface="+mn-ea"/>
                          <a:ea typeface="+mn-ea"/>
                          <a:cs typeface="+mn-cs"/>
                        </a:rPr>
                        <a:t>；第三利用安全技术进行物理隔离。</a:t>
                      </a:r>
                      <a:endParaRPr lang="zh-CN" altLang="en-US" sz="14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21912174"/>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2774191665"/>
              </p:ext>
            </p:extLst>
          </p:nvPr>
        </p:nvGraphicFramePr>
        <p:xfrm>
          <a:off x="1045442" y="781948"/>
          <a:ext cx="6981637" cy="3686153"/>
        </p:xfrm>
        <a:graphic>
          <a:graphicData uri="http://schemas.openxmlformats.org/drawingml/2006/table">
            <a:tbl>
              <a:tblPr firstRow="1" bandRow="1">
                <a:tableStyleId>{0660B408-B3CF-4A94-85FC-2B1E0A45F4A2}</a:tableStyleId>
              </a:tblPr>
              <a:tblGrid>
                <a:gridCol w="6981637">
                  <a:extLst>
                    <a:ext uri="{9D8B030D-6E8A-4147-A177-3AD203B41FA5}">
                      <a16:colId xmlns:a16="http://schemas.microsoft.com/office/drawing/2014/main" val="20000"/>
                    </a:ext>
                  </a:extLst>
                </a:gridCol>
              </a:tblGrid>
              <a:tr h="7399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b="1"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zh-CN" sz="1600" b="1" kern="1200" dirty="0">
                          <a:solidFill>
                            <a:schemeClr val="tx1"/>
                          </a:solidFill>
                          <a:effectLst/>
                          <a:latin typeface="+mn-lt"/>
                          <a:ea typeface="+mn-ea"/>
                          <a:cs typeface="+mn-cs"/>
                        </a:rPr>
                        <a:t>第四章 </a:t>
                      </a:r>
                      <a:r>
                        <a:rPr lang="zh-CN" altLang="en-US" sz="1600" b="1" kern="1200" dirty="0" smtClean="0">
                          <a:solidFill>
                            <a:schemeClr val="tx1"/>
                          </a:solidFill>
                          <a:effectLst/>
                          <a:latin typeface="+mn-lt"/>
                          <a:ea typeface="+mn-ea"/>
                          <a:cs typeface="+mn-cs"/>
                        </a:rPr>
                        <a:t>基础设施安全</a:t>
                      </a: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400" b="1" dirty="0" smtClean="0">
                          <a:latin typeface="+mn-ea"/>
                          <a:ea typeface="+mn-ea"/>
                        </a:rPr>
                        <a:t>第二</a:t>
                      </a:r>
                      <a:r>
                        <a:rPr lang="zh-CN" altLang="en-US" sz="1400" b="1" dirty="0">
                          <a:latin typeface="+mn-ea"/>
                          <a:ea typeface="+mn-ea"/>
                        </a:rPr>
                        <a:t>节 关键信息基础设施的运行安全</a:t>
                      </a:r>
                      <a:endParaRPr lang="en-US" altLang="zh-CN" sz="14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93673">
                <a:tc>
                  <a:txBody>
                    <a:bodyPr/>
                    <a:lstStyle/>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第十三条 基础设施主要包括支撑学校信息系统运行的物理环境、硬件设备、计算资源、存储资源等信息化设施。</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第十四条 基础设施由学校统一规划、建设和管理，校内各二级单位和个人不得擅自建设、更改、损毁、挪用。</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第十五条 建立机房、弱电井等物理环境的安全管理制度，明确物理环境消防、空调、温湿度控制、视频监控、供配电、门禁、出入人员、机房物理访问、物品进出和机房环境安全等方面的规定，加强物理环境的安全管理。</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第十六条 为提高计算资源、存储资源的安全性和利用率，服务器、存储系统等由学校统一规划，实行集中管理和维护。服务器、存储网络与校园网之间须采取安全隔离措施。</a:t>
                      </a:r>
                    </a:p>
                    <a:p>
                      <a:pPr marL="0" indent="0" algn="just">
                        <a:lnSpc>
                          <a:spcPct val="150000"/>
                        </a:lnSpc>
                        <a:buFont typeface="Wingdings" panose="05000000000000000000" pitchFamily="2" charset="2"/>
                        <a:buNone/>
                        <a:defRPr/>
                      </a:pPr>
                      <a:endParaRPr lang="zh-CN" altLang="en-US" sz="1200" b="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圆角矩形 3"/>
          <p:cNvSpPr/>
          <p:nvPr/>
        </p:nvSpPr>
        <p:spPr bwMode="auto">
          <a:xfrm>
            <a:off x="1009347" y="4693865"/>
            <a:ext cx="7165430" cy="514239"/>
          </a:xfrm>
          <a:prstGeom prst="roundRect">
            <a:avLst/>
          </a:prstGeom>
          <a:solidFill>
            <a:srgbClr val="99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zh-CN" altLang="en-US" sz="1200" b="1" dirty="0" smtClean="0">
                <a:solidFill>
                  <a:schemeClr val="bg1"/>
                </a:solidFill>
                <a:latin typeface="+mn-ea"/>
                <a:ea typeface="+mn-ea"/>
              </a:rPr>
              <a:t>以上</a:t>
            </a:r>
            <a:r>
              <a:rPr lang="zh-CN" altLang="en-US" sz="1200" b="1" dirty="0">
                <a:solidFill>
                  <a:schemeClr val="bg1"/>
                </a:solidFill>
                <a:latin typeface="+mn-ea"/>
                <a:ea typeface="+mn-ea"/>
              </a:rPr>
              <a:t>四</a:t>
            </a:r>
            <a:r>
              <a:rPr kumimoji="0" lang="zh-CN" altLang="en-US" sz="1200" b="1" i="0" u="none" strike="noStrike" cap="none" normalizeH="0" baseline="0" dirty="0" smtClean="0">
                <a:ln>
                  <a:noFill/>
                </a:ln>
                <a:solidFill>
                  <a:schemeClr val="bg1"/>
                </a:solidFill>
                <a:effectLst/>
                <a:latin typeface="+mn-ea"/>
                <a:ea typeface="+mn-ea"/>
              </a:rPr>
              <a:t>条</a:t>
            </a:r>
            <a:r>
              <a:rPr kumimoji="0" lang="zh-CN" altLang="en-US" sz="1200" b="1" i="0" u="none" strike="noStrike" cap="none" normalizeH="0" baseline="0" dirty="0">
                <a:ln>
                  <a:noFill/>
                </a:ln>
                <a:solidFill>
                  <a:schemeClr val="bg1"/>
                </a:solidFill>
                <a:effectLst/>
                <a:latin typeface="+mn-ea"/>
                <a:ea typeface="+mn-ea"/>
              </a:rPr>
              <a:t>都是</a:t>
            </a:r>
            <a:r>
              <a:rPr kumimoji="0" lang="zh-CN" altLang="en-US" sz="1200" b="1" i="0" u="none" strike="noStrike" cap="none" normalizeH="0" baseline="0" dirty="0" smtClean="0">
                <a:ln>
                  <a:noFill/>
                </a:ln>
                <a:solidFill>
                  <a:schemeClr val="bg1"/>
                </a:solidFill>
                <a:effectLst/>
                <a:latin typeface="+mn-ea"/>
                <a:ea typeface="+mn-ea"/>
              </a:rPr>
              <a:t>强调</a:t>
            </a:r>
            <a:r>
              <a:rPr lang="zh-CN" altLang="en-US" sz="1200" b="1" dirty="0" smtClean="0">
                <a:solidFill>
                  <a:schemeClr val="bg1"/>
                </a:solidFill>
                <a:latin typeface="+mn-ea"/>
                <a:ea typeface="+mn-ea"/>
              </a:rPr>
              <a:t>基础设施</a:t>
            </a:r>
            <a:r>
              <a:rPr kumimoji="0" lang="zh-CN" altLang="en-US" sz="1200" b="1" i="0" u="none" strike="noStrike" cap="none" normalizeH="0" baseline="0" dirty="0" smtClean="0">
                <a:ln>
                  <a:noFill/>
                </a:ln>
                <a:solidFill>
                  <a:schemeClr val="bg1"/>
                </a:solidFill>
                <a:effectLst/>
                <a:latin typeface="+mn-ea"/>
                <a:ea typeface="+mn-ea"/>
              </a:rPr>
              <a:t>的</a:t>
            </a:r>
            <a:r>
              <a:rPr kumimoji="0" lang="zh-CN" altLang="en-US" sz="1200" b="1" i="0" u="none" strike="noStrike" cap="none" normalizeH="0" baseline="0" dirty="0" smtClean="0">
                <a:ln>
                  <a:noFill/>
                </a:ln>
                <a:solidFill>
                  <a:schemeClr val="bg1"/>
                </a:solidFill>
                <a:effectLst/>
                <a:latin typeface="+mn-ea"/>
                <a:ea typeface="+mn-ea"/>
              </a:rPr>
              <a:t>保护。</a:t>
            </a:r>
            <a:r>
              <a:rPr lang="zh-CN" altLang="en-US" sz="1200" b="1" dirty="0">
                <a:solidFill>
                  <a:schemeClr val="bg1"/>
                </a:solidFill>
                <a:latin typeface="+mn-ea"/>
                <a:ea typeface="+mn-ea"/>
              </a:rPr>
              <a:t>要求统一规划、建设和</a:t>
            </a:r>
            <a:r>
              <a:rPr lang="zh-CN" altLang="en-US" sz="1200" b="1" dirty="0" smtClean="0">
                <a:solidFill>
                  <a:schemeClr val="bg1"/>
                </a:solidFill>
                <a:latin typeface="+mn-ea"/>
                <a:ea typeface="+mn-ea"/>
              </a:rPr>
              <a:t>管理，个人</a:t>
            </a:r>
            <a:r>
              <a:rPr lang="zh-CN" altLang="en-US" sz="1200" b="1" dirty="0">
                <a:solidFill>
                  <a:schemeClr val="bg1"/>
                </a:solidFill>
                <a:latin typeface="+mn-ea"/>
                <a:ea typeface="+mn-ea"/>
              </a:rPr>
              <a:t>不得擅自建设、更改、损毁、挪用</a:t>
            </a:r>
            <a:r>
              <a:rPr lang="zh-CN" altLang="en-US" sz="1200" b="1" dirty="0" smtClean="0">
                <a:solidFill>
                  <a:schemeClr val="bg1"/>
                </a:solidFill>
                <a:latin typeface="+mn-ea"/>
                <a:ea typeface="+mn-ea"/>
              </a:rPr>
              <a:t>。</a:t>
            </a:r>
            <a:endParaRPr kumimoji="0" lang="zh-CN" altLang="en-US" sz="1200" b="1" i="0" u="none" strike="noStrike" cap="none" normalizeH="0" baseline="0" dirty="0">
              <a:ln>
                <a:noFill/>
              </a:ln>
              <a:solidFill>
                <a:schemeClr val="bg1"/>
              </a:solidFill>
              <a:effectLst/>
              <a:latin typeface="+mn-ea"/>
              <a:ea typeface="+mn-ea"/>
            </a:endParaRPr>
          </a:p>
        </p:txBody>
      </p:sp>
    </p:spTree>
    <p:extLst>
      <p:ext uri="{BB962C8B-B14F-4D97-AF65-F5344CB8AC3E}">
        <p14:creationId xmlns:p14="http://schemas.microsoft.com/office/powerpoint/2010/main" val="1558747108"/>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1096641315"/>
              </p:ext>
            </p:extLst>
          </p:nvPr>
        </p:nvGraphicFramePr>
        <p:xfrm>
          <a:off x="1072271" y="1041511"/>
          <a:ext cx="7274638" cy="3823031"/>
        </p:xfrm>
        <a:graphic>
          <a:graphicData uri="http://schemas.openxmlformats.org/drawingml/2006/table">
            <a:tbl>
              <a:tblPr firstRow="1" bandRow="1">
                <a:tableStyleId>{0660B408-B3CF-4A94-85FC-2B1E0A45F4A2}</a:tableStyleId>
              </a:tblPr>
              <a:tblGrid>
                <a:gridCol w="7274638">
                  <a:extLst>
                    <a:ext uri="{9D8B030D-6E8A-4147-A177-3AD203B41FA5}">
                      <a16:colId xmlns:a16="http://schemas.microsoft.com/office/drawing/2014/main" val="20000"/>
                    </a:ext>
                  </a:extLst>
                </a:gridCol>
              </a:tblGrid>
              <a:tr h="1337181">
                <a:tc>
                  <a:txBody>
                    <a:bodyPr/>
                    <a:lstStyle/>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US" altLang="zh-CN" sz="1200" b="1" kern="1200" dirty="0">
                        <a:solidFill>
                          <a:schemeClr val="dk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800" b="1" kern="1200" dirty="0">
                          <a:solidFill>
                            <a:schemeClr val="tx1"/>
                          </a:solidFill>
                          <a:latin typeface="+mn-ea"/>
                          <a:ea typeface="+mn-ea"/>
                          <a:cs typeface="+mn-cs"/>
                        </a:rPr>
                        <a:t> </a:t>
                      </a:r>
                      <a:r>
                        <a:rPr lang="zh-CN" altLang="en-US" sz="1600" b="1" kern="1200" dirty="0" smtClean="0">
                          <a:solidFill>
                            <a:schemeClr val="tx1"/>
                          </a:solidFill>
                          <a:latin typeface="+mn-ea"/>
                          <a:ea typeface="+mn-ea"/>
                          <a:cs typeface="+mn-cs"/>
                        </a:rPr>
                        <a:t>第五章 </a:t>
                      </a:r>
                      <a:r>
                        <a:rPr lang="zh-CN" altLang="en-US" sz="1600" b="1" kern="1200" dirty="0" smtClean="0">
                          <a:solidFill>
                            <a:schemeClr val="tx1"/>
                          </a:solidFill>
                          <a:effectLst/>
                          <a:latin typeface="+mn-lt"/>
                          <a:ea typeface="+mn-ea"/>
                          <a:cs typeface="+mn-cs"/>
                        </a:rPr>
                        <a:t>校园网站安全管理</a:t>
                      </a:r>
                      <a:endParaRPr lang="en-US" altLang="zh-CN" sz="1600" b="1" kern="1200" dirty="0" smtClean="0">
                        <a:solidFill>
                          <a:schemeClr val="tx1"/>
                        </a:solidFill>
                        <a:effectLst/>
                        <a:latin typeface="+mn-lt"/>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解读</a:t>
                      </a: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概述</a:t>
                      </a:r>
                      <a:endParaRPr lang="zh-CN" altLang="en-US" sz="1200" b="1" kern="1200" dirty="0" smtClean="0">
                        <a:solidFill>
                          <a:schemeClr val="dk1"/>
                        </a:solidFill>
                        <a:latin typeface="+mn-ea"/>
                        <a:ea typeface="+mn-ea"/>
                        <a:cs typeface="+mn-cs"/>
                      </a:endParaRPr>
                    </a:p>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zh-CN" altLang="en-US" sz="12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405711">
                <a:tc>
                  <a:txBody>
                    <a:bodyPr/>
                    <a:lstStyle/>
                    <a:p>
                      <a:pPr marL="0" indent="0" algn="just" defTabSz="914400" rtl="0" eaLnBrk="1" latinLnBrk="0" hangingPunct="1">
                        <a:lnSpc>
                          <a:spcPct val="150000"/>
                        </a:lnSpc>
                        <a:buFont typeface="Wingdings" panose="05000000000000000000" pitchFamily="2" charset="2"/>
                        <a:buNone/>
                        <a:defRPr/>
                      </a:pPr>
                      <a:r>
                        <a:rPr lang="zh-CN" altLang="en-US" sz="1400" b="1" kern="1200" dirty="0" smtClean="0">
                          <a:solidFill>
                            <a:schemeClr val="dk1"/>
                          </a:solidFill>
                          <a:latin typeface="+mn-ea"/>
                          <a:ea typeface="+mn-ea"/>
                          <a:cs typeface="+mn-cs"/>
                        </a:rPr>
                        <a:t>       </a:t>
                      </a:r>
                      <a:r>
                        <a:rPr lang="zh-CN" altLang="en-US" sz="1400" b="1" kern="1200" dirty="0" smtClean="0">
                          <a:solidFill>
                            <a:schemeClr val="dk1"/>
                          </a:solidFill>
                          <a:latin typeface="+mn-ea"/>
                          <a:ea typeface="+mn-ea"/>
                          <a:cs typeface="+mn-cs"/>
                        </a:rPr>
                        <a:t>第五章</a:t>
                      </a:r>
                      <a:r>
                        <a:rPr lang="zh-CN" altLang="en-US" sz="1400" b="1" dirty="0" smtClean="0">
                          <a:latin typeface="+mn-ea"/>
                          <a:ea typeface="+mn-ea"/>
                        </a:rPr>
                        <a:t>（</a:t>
                      </a:r>
                      <a:r>
                        <a:rPr lang="zh-CN" altLang="en-US" sz="1400" b="1" dirty="0" smtClean="0">
                          <a:latin typeface="+mn-ea"/>
                          <a:ea typeface="+mn-ea"/>
                        </a:rPr>
                        <a:t>共</a:t>
                      </a:r>
                      <a:r>
                        <a:rPr lang="en-US" altLang="zh-CN" sz="1400" b="1" dirty="0" smtClean="0">
                          <a:latin typeface="+mn-ea"/>
                          <a:ea typeface="+mn-ea"/>
                        </a:rPr>
                        <a:t>4</a:t>
                      </a:r>
                      <a:r>
                        <a:rPr lang="zh-CN" altLang="en-US" sz="1400" b="1" dirty="0" smtClean="0">
                          <a:latin typeface="+mn-ea"/>
                          <a:ea typeface="+mn-ea"/>
                        </a:rPr>
                        <a:t>条</a:t>
                      </a:r>
                      <a:r>
                        <a:rPr lang="zh-CN" altLang="en-US" sz="1400" b="1" dirty="0" smtClean="0">
                          <a:latin typeface="+mn-ea"/>
                          <a:ea typeface="+mn-ea"/>
                        </a:rPr>
                        <a:t>），</a:t>
                      </a:r>
                      <a:r>
                        <a:rPr lang="zh-CN" altLang="en-US" sz="1400" b="1" kern="1200" dirty="0" smtClean="0">
                          <a:solidFill>
                            <a:schemeClr val="dk1"/>
                          </a:solidFill>
                          <a:latin typeface="+mn-ea"/>
                          <a:ea typeface="+mn-ea"/>
                          <a:cs typeface="+mn-cs"/>
                        </a:rPr>
                        <a:t>从</a:t>
                      </a:r>
                      <a:r>
                        <a:rPr lang="zh-CN" altLang="en-US" sz="1400" b="1" kern="1200" dirty="0">
                          <a:solidFill>
                            <a:schemeClr val="dk1"/>
                          </a:solidFill>
                          <a:latin typeface="+mn-ea"/>
                          <a:ea typeface="+mn-ea"/>
                          <a:cs typeface="+mn-cs"/>
                        </a:rPr>
                        <a:t>三个方面要求</a:t>
                      </a:r>
                      <a:r>
                        <a:rPr lang="zh-CN" altLang="en-US" sz="1400" b="1" kern="1200" dirty="0" smtClean="0">
                          <a:solidFill>
                            <a:schemeClr val="dk1"/>
                          </a:solidFill>
                          <a:latin typeface="+mn-ea"/>
                          <a:ea typeface="+mn-ea"/>
                          <a:cs typeface="+mn-cs"/>
                        </a:rPr>
                        <a:t>加强</a:t>
                      </a:r>
                      <a:r>
                        <a:rPr lang="zh-CN" altLang="en-US" sz="1400" b="1" kern="1200" dirty="0" smtClean="0">
                          <a:solidFill>
                            <a:srgbClr val="FF0000"/>
                          </a:solidFill>
                          <a:latin typeface="+mn-ea"/>
                          <a:ea typeface="+mn-ea"/>
                          <a:cs typeface="+mn-cs"/>
                        </a:rPr>
                        <a:t>校园网站的</a:t>
                      </a:r>
                      <a:r>
                        <a:rPr lang="zh-CN" altLang="en-US" sz="1400" b="1" kern="1200" dirty="0" smtClean="0">
                          <a:solidFill>
                            <a:schemeClr val="dk1"/>
                          </a:solidFill>
                          <a:latin typeface="+mn-ea"/>
                          <a:ea typeface="+mn-ea"/>
                          <a:cs typeface="+mn-cs"/>
                        </a:rPr>
                        <a:t>安全</a:t>
                      </a:r>
                      <a:r>
                        <a:rPr lang="zh-CN" altLang="en-US" sz="1400" b="1" kern="1200" dirty="0">
                          <a:solidFill>
                            <a:schemeClr val="dk1"/>
                          </a:solidFill>
                          <a:latin typeface="+mn-ea"/>
                          <a:ea typeface="+mn-ea"/>
                          <a:cs typeface="+mn-cs"/>
                        </a:rPr>
                        <a:t>：第一是</a:t>
                      </a:r>
                      <a:r>
                        <a:rPr lang="zh-CN" altLang="en-US" sz="1400" b="1" kern="1200" dirty="0" smtClean="0">
                          <a:solidFill>
                            <a:schemeClr val="tx1"/>
                          </a:solidFill>
                          <a:latin typeface="+mn-ea"/>
                          <a:ea typeface="+mn-ea"/>
                          <a:cs typeface="+mn-cs"/>
                        </a:rPr>
                        <a:t>要求建设网站集群平台，各二级单位开办的网站须基于学校网站集群平台建设，统一使用学校</a:t>
                      </a:r>
                      <a:r>
                        <a:rPr lang="en-US" altLang="zh-CN" sz="1400" b="1" kern="1200" dirty="0" smtClean="0">
                          <a:solidFill>
                            <a:srgbClr val="FF0000"/>
                          </a:solidFill>
                          <a:latin typeface="+mn-ea"/>
                          <a:ea typeface="+mn-ea"/>
                          <a:cs typeface="+mn-cs"/>
                        </a:rPr>
                        <a:t>yznu.edu.cn</a:t>
                      </a:r>
                      <a:r>
                        <a:rPr lang="zh-CN" altLang="en-US" sz="1400" b="1" kern="1200" dirty="0" smtClean="0">
                          <a:solidFill>
                            <a:schemeClr val="tx1"/>
                          </a:solidFill>
                          <a:latin typeface="+mn-ea"/>
                          <a:ea typeface="+mn-ea"/>
                          <a:cs typeface="+mn-cs"/>
                        </a:rPr>
                        <a:t>域名；</a:t>
                      </a:r>
                      <a:r>
                        <a:rPr lang="zh-CN" altLang="en-US" sz="1400" b="1" kern="1200" dirty="0">
                          <a:solidFill>
                            <a:schemeClr val="tx1"/>
                          </a:solidFill>
                          <a:latin typeface="+mn-ea"/>
                          <a:ea typeface="+mn-ea"/>
                          <a:cs typeface="+mn-cs"/>
                        </a:rPr>
                        <a:t>第二</a:t>
                      </a:r>
                      <a:r>
                        <a:rPr lang="zh-CN" altLang="en-US" sz="1400" b="1" kern="1200" dirty="0" smtClean="0">
                          <a:solidFill>
                            <a:schemeClr val="tx1"/>
                          </a:solidFill>
                          <a:latin typeface="+mn-ea"/>
                          <a:ea typeface="+mn-ea"/>
                          <a:cs typeface="+mn-cs"/>
                        </a:rPr>
                        <a:t>、</a:t>
                      </a:r>
                      <a:r>
                        <a:rPr lang="zh-CN" altLang="en-US" sz="1400" b="1" kern="1200" dirty="0" smtClean="0">
                          <a:solidFill>
                            <a:srgbClr val="FF0000"/>
                          </a:solidFill>
                          <a:latin typeface="+mn-ea"/>
                          <a:ea typeface="+mn-ea"/>
                          <a:cs typeface="+mn-cs"/>
                        </a:rPr>
                        <a:t>建立完善的网站信息发布与审核制度</a:t>
                      </a:r>
                      <a:r>
                        <a:rPr lang="zh-CN" altLang="en-US" sz="1400" b="1" kern="1200" dirty="0" smtClean="0">
                          <a:solidFill>
                            <a:schemeClr val="dk1"/>
                          </a:solidFill>
                          <a:latin typeface="+mn-ea"/>
                          <a:ea typeface="+mn-ea"/>
                          <a:cs typeface="+mn-cs"/>
                        </a:rPr>
                        <a:t>；第三加强“僵尸“网站的管理。</a:t>
                      </a:r>
                      <a:endParaRPr lang="zh-CN" altLang="en-US" sz="14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93801937"/>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1986798941"/>
              </p:ext>
            </p:extLst>
          </p:nvPr>
        </p:nvGraphicFramePr>
        <p:xfrm>
          <a:off x="1045442" y="781948"/>
          <a:ext cx="6981637" cy="3686153"/>
        </p:xfrm>
        <a:graphic>
          <a:graphicData uri="http://schemas.openxmlformats.org/drawingml/2006/table">
            <a:tbl>
              <a:tblPr firstRow="1" bandRow="1">
                <a:tableStyleId>{0660B408-B3CF-4A94-85FC-2B1E0A45F4A2}</a:tableStyleId>
              </a:tblPr>
              <a:tblGrid>
                <a:gridCol w="6981637">
                  <a:extLst>
                    <a:ext uri="{9D8B030D-6E8A-4147-A177-3AD203B41FA5}">
                      <a16:colId xmlns:a16="http://schemas.microsoft.com/office/drawing/2014/main" val="20000"/>
                    </a:ext>
                  </a:extLst>
                </a:gridCol>
              </a:tblGrid>
              <a:tr h="7399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b="1"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zh-CN" sz="1600" b="1" kern="1200" dirty="0" smtClean="0">
                          <a:solidFill>
                            <a:schemeClr val="tx1"/>
                          </a:solidFill>
                          <a:effectLst/>
                          <a:latin typeface="+mn-lt"/>
                          <a:ea typeface="+mn-ea"/>
                          <a:cs typeface="+mn-cs"/>
                        </a:rPr>
                        <a:t>第</a:t>
                      </a:r>
                      <a:r>
                        <a:rPr lang="zh-CN" altLang="en-US" sz="1600" b="1" kern="1200" dirty="0" smtClean="0">
                          <a:solidFill>
                            <a:schemeClr val="tx1"/>
                          </a:solidFill>
                          <a:effectLst/>
                          <a:latin typeface="+mn-lt"/>
                          <a:ea typeface="+mn-ea"/>
                          <a:cs typeface="+mn-cs"/>
                        </a:rPr>
                        <a:t>五</a:t>
                      </a:r>
                      <a:r>
                        <a:rPr lang="zh-CN" altLang="zh-CN" sz="1600" b="1" kern="1200" dirty="0" smtClean="0">
                          <a:solidFill>
                            <a:schemeClr val="tx1"/>
                          </a:solidFill>
                          <a:effectLst/>
                          <a:latin typeface="+mn-lt"/>
                          <a:ea typeface="+mn-ea"/>
                          <a:cs typeface="+mn-cs"/>
                        </a:rPr>
                        <a:t>章 </a:t>
                      </a:r>
                      <a:r>
                        <a:rPr lang="zh-CN" altLang="en-US" sz="1600" b="1" kern="1200" dirty="0" smtClean="0">
                          <a:solidFill>
                            <a:schemeClr val="tx1"/>
                          </a:solidFill>
                          <a:effectLst/>
                          <a:latin typeface="+mn-lt"/>
                          <a:ea typeface="+mn-ea"/>
                          <a:cs typeface="+mn-cs"/>
                        </a:rPr>
                        <a:t>校园网站安全管理</a:t>
                      </a: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400" b="1" dirty="0" smtClean="0">
                          <a:latin typeface="+mn-ea"/>
                          <a:ea typeface="+mn-ea"/>
                        </a:rPr>
                        <a:t>第二</a:t>
                      </a:r>
                      <a:r>
                        <a:rPr lang="zh-CN" altLang="en-US" sz="1400" b="1" dirty="0">
                          <a:latin typeface="+mn-ea"/>
                          <a:ea typeface="+mn-ea"/>
                        </a:rPr>
                        <a:t>节 关键信息基础设施的运行安全</a:t>
                      </a:r>
                      <a:endParaRPr lang="en-US" altLang="zh-CN" sz="14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93673">
                <a:tc>
                  <a:txBody>
                    <a:bodyPr/>
                    <a:lstStyle/>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第十七条 学校使用统一的校园网域名（</a:t>
                      </a:r>
                      <a:r>
                        <a:rPr lang="en-US" altLang="zh-CN" sz="1200" b="0" dirty="0" smtClean="0">
                          <a:latin typeface="+mn-ea"/>
                          <a:ea typeface="+mn-ea"/>
                        </a:rPr>
                        <a:t>yznu.edu.cn</a:t>
                      </a:r>
                      <a:r>
                        <a:rPr lang="zh-CN" altLang="en-US" sz="1200" b="0" dirty="0" smtClean="0">
                          <a:latin typeface="+mn-ea"/>
                          <a:ea typeface="+mn-ea"/>
                        </a:rPr>
                        <a:t>），各二级单位开办校园网站，应使用学校互联网</a:t>
                      </a:r>
                      <a:r>
                        <a:rPr lang="en-US" altLang="zh-CN" sz="1200" b="0" dirty="0" smtClean="0">
                          <a:latin typeface="+mn-ea"/>
                          <a:ea typeface="+mn-ea"/>
                        </a:rPr>
                        <a:t>IP </a:t>
                      </a:r>
                      <a:r>
                        <a:rPr lang="zh-CN" altLang="en-US" sz="1200" b="0" dirty="0" smtClean="0">
                          <a:latin typeface="+mn-ea"/>
                          <a:ea typeface="+mn-ea"/>
                        </a:rPr>
                        <a:t>地址，并遵守学校域名管理规定。</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第十八条 学校统一建设网站集群平台，各二级单位开办的网站须基于学校网站集群平台建设，网站开办前需由党委宣传部审核确认。未纳入学校网站集群平台的网站，报党委宣传部、信息化办公室备案，网络安全由开办单位自主负责。</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第十九条 校园网站开办单位应按照相关要求建立完善的网站信息发布与审核制度，确定负责内容编辑、内容审核、内容发布的人员名单，明确审核与发布程序，保存相关操作记录。</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第二十条 对于使用频度低、阶段性使用的网站，开办单位可采取非工作时间或寒暑假、节假日关闭的方式运行。对于无人管理、无力维护、长期不更新的网站，开办单位应关闭网站以降低安全风险。</a:t>
                      </a:r>
                    </a:p>
                    <a:p>
                      <a:pPr marL="0" indent="0" algn="just">
                        <a:lnSpc>
                          <a:spcPct val="150000"/>
                        </a:lnSpc>
                        <a:buFont typeface="Wingdings" panose="05000000000000000000" pitchFamily="2" charset="2"/>
                        <a:buNone/>
                        <a:defRPr/>
                      </a:pPr>
                      <a:endParaRPr lang="zh-CN" altLang="en-US" sz="1200" b="0" dirty="0" smtClean="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7946536"/>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1698465443"/>
              </p:ext>
            </p:extLst>
          </p:nvPr>
        </p:nvGraphicFramePr>
        <p:xfrm>
          <a:off x="1072271" y="1041511"/>
          <a:ext cx="7274638" cy="3823031"/>
        </p:xfrm>
        <a:graphic>
          <a:graphicData uri="http://schemas.openxmlformats.org/drawingml/2006/table">
            <a:tbl>
              <a:tblPr firstRow="1" bandRow="1">
                <a:tableStyleId>{0660B408-B3CF-4A94-85FC-2B1E0A45F4A2}</a:tableStyleId>
              </a:tblPr>
              <a:tblGrid>
                <a:gridCol w="7274638">
                  <a:extLst>
                    <a:ext uri="{9D8B030D-6E8A-4147-A177-3AD203B41FA5}">
                      <a16:colId xmlns:a16="http://schemas.microsoft.com/office/drawing/2014/main" val="20000"/>
                    </a:ext>
                  </a:extLst>
                </a:gridCol>
              </a:tblGrid>
              <a:tr h="1337181">
                <a:tc>
                  <a:txBody>
                    <a:bodyPr/>
                    <a:lstStyle/>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US" altLang="zh-CN" sz="1200" b="1" kern="1200" dirty="0">
                        <a:solidFill>
                          <a:schemeClr val="dk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800" b="1" kern="1200" dirty="0">
                          <a:solidFill>
                            <a:schemeClr val="tx1"/>
                          </a:solidFill>
                          <a:latin typeface="+mn-ea"/>
                          <a:ea typeface="+mn-ea"/>
                          <a:cs typeface="+mn-cs"/>
                        </a:rPr>
                        <a:t> </a:t>
                      </a:r>
                      <a:r>
                        <a:rPr lang="zh-CN" altLang="en-US" sz="1600" b="1" kern="1200" dirty="0" smtClean="0">
                          <a:solidFill>
                            <a:schemeClr val="tx1"/>
                          </a:solidFill>
                          <a:latin typeface="+mn-ea"/>
                          <a:ea typeface="+mn-ea"/>
                          <a:cs typeface="+mn-cs"/>
                        </a:rPr>
                        <a:t>第六章 </a:t>
                      </a:r>
                      <a:r>
                        <a:rPr lang="zh-CN" altLang="en-US" sz="1600" b="1" kern="1200" dirty="0" smtClean="0">
                          <a:solidFill>
                            <a:schemeClr val="tx1"/>
                          </a:solidFill>
                          <a:effectLst/>
                          <a:latin typeface="+mn-lt"/>
                          <a:ea typeface="+mn-ea"/>
                          <a:cs typeface="+mn-cs"/>
                        </a:rPr>
                        <a:t>信息系统安全管理</a:t>
                      </a:r>
                      <a:endParaRPr lang="en-US" altLang="zh-CN" sz="1600" b="1" kern="1200" dirty="0" smtClean="0">
                        <a:solidFill>
                          <a:schemeClr val="tx1"/>
                        </a:solidFill>
                        <a:effectLst/>
                        <a:latin typeface="+mn-lt"/>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解读</a:t>
                      </a: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概述</a:t>
                      </a:r>
                      <a:endParaRPr lang="zh-CN" altLang="en-US" sz="1200" b="1" kern="1200" dirty="0" smtClean="0">
                        <a:solidFill>
                          <a:schemeClr val="dk1"/>
                        </a:solidFill>
                        <a:latin typeface="+mn-ea"/>
                        <a:ea typeface="+mn-ea"/>
                        <a:cs typeface="+mn-cs"/>
                      </a:endParaRPr>
                    </a:p>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zh-CN" altLang="en-US" sz="12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405711">
                <a:tc>
                  <a:txBody>
                    <a:bodyPr/>
                    <a:lstStyle/>
                    <a:p>
                      <a:pPr marL="0" indent="0" algn="just" defTabSz="914400" rtl="0" eaLnBrk="1" latinLnBrk="0" hangingPunct="1">
                        <a:lnSpc>
                          <a:spcPct val="150000"/>
                        </a:lnSpc>
                        <a:buFont typeface="Wingdings" panose="05000000000000000000" pitchFamily="2" charset="2"/>
                        <a:buNone/>
                        <a:defRPr/>
                      </a:pPr>
                      <a:r>
                        <a:rPr lang="zh-CN" altLang="en-US" sz="1400" b="1" kern="1200" dirty="0" smtClean="0">
                          <a:solidFill>
                            <a:schemeClr val="dk1"/>
                          </a:solidFill>
                          <a:latin typeface="+mn-ea"/>
                          <a:ea typeface="+mn-ea"/>
                          <a:cs typeface="+mn-cs"/>
                        </a:rPr>
                        <a:t>       </a:t>
                      </a:r>
                      <a:r>
                        <a:rPr lang="zh-CN" altLang="en-US" sz="1400" b="1" kern="1200" dirty="0" smtClean="0">
                          <a:solidFill>
                            <a:schemeClr val="dk1"/>
                          </a:solidFill>
                          <a:latin typeface="+mn-ea"/>
                          <a:ea typeface="+mn-ea"/>
                          <a:cs typeface="+mn-cs"/>
                        </a:rPr>
                        <a:t>第六章</a:t>
                      </a:r>
                      <a:r>
                        <a:rPr lang="zh-CN" altLang="en-US" sz="1400" b="1" dirty="0" smtClean="0">
                          <a:latin typeface="+mn-ea"/>
                          <a:ea typeface="+mn-ea"/>
                        </a:rPr>
                        <a:t>（</a:t>
                      </a:r>
                      <a:r>
                        <a:rPr lang="zh-CN" altLang="en-US" sz="1400" b="1" dirty="0" smtClean="0">
                          <a:latin typeface="+mn-ea"/>
                          <a:ea typeface="+mn-ea"/>
                        </a:rPr>
                        <a:t>共</a:t>
                      </a:r>
                      <a:r>
                        <a:rPr lang="en-US" altLang="zh-CN" sz="1400" b="1" dirty="0" smtClean="0">
                          <a:latin typeface="+mn-ea"/>
                          <a:ea typeface="+mn-ea"/>
                        </a:rPr>
                        <a:t>4</a:t>
                      </a:r>
                      <a:r>
                        <a:rPr lang="zh-CN" altLang="en-US" sz="1400" b="1" dirty="0" smtClean="0">
                          <a:latin typeface="+mn-ea"/>
                          <a:ea typeface="+mn-ea"/>
                        </a:rPr>
                        <a:t>条），</a:t>
                      </a:r>
                      <a:r>
                        <a:rPr lang="zh-CN" altLang="en-US" sz="1400" b="1" kern="1200" dirty="0" smtClean="0">
                          <a:solidFill>
                            <a:schemeClr val="dk1"/>
                          </a:solidFill>
                          <a:latin typeface="+mn-ea"/>
                          <a:ea typeface="+mn-ea"/>
                          <a:cs typeface="+mn-cs"/>
                        </a:rPr>
                        <a:t>明确信息系统建设应按照同步规划、同步建设、同步运行的原则，建立健全网络安全防护体系，全面实施网络安全等级保护制度。</a:t>
                      </a:r>
                      <a:endParaRPr lang="zh-CN" altLang="en-US" sz="14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61379489"/>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1329770452"/>
              </p:ext>
            </p:extLst>
          </p:nvPr>
        </p:nvGraphicFramePr>
        <p:xfrm>
          <a:off x="929269" y="772655"/>
          <a:ext cx="6978864" cy="4752669"/>
        </p:xfrm>
        <a:graphic>
          <a:graphicData uri="http://schemas.openxmlformats.org/drawingml/2006/table">
            <a:tbl>
              <a:tblPr firstRow="1" bandRow="1">
                <a:tableStyleId>{0660B408-B3CF-4A94-85FC-2B1E0A45F4A2}</a:tableStyleId>
              </a:tblPr>
              <a:tblGrid>
                <a:gridCol w="6978864">
                  <a:extLst>
                    <a:ext uri="{9D8B030D-6E8A-4147-A177-3AD203B41FA5}">
                      <a16:colId xmlns:a16="http://schemas.microsoft.com/office/drawing/2014/main" val="20000"/>
                    </a:ext>
                  </a:extLst>
                </a:gridCol>
              </a:tblGrid>
              <a:tr h="7461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b="1"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zh-CN" sz="1600" b="1" kern="1200" dirty="0" smtClean="0">
                          <a:solidFill>
                            <a:schemeClr val="tx1"/>
                          </a:solidFill>
                          <a:effectLst/>
                          <a:latin typeface="+mn-lt"/>
                          <a:ea typeface="+mn-ea"/>
                          <a:cs typeface="+mn-cs"/>
                        </a:rPr>
                        <a:t>第</a:t>
                      </a:r>
                      <a:r>
                        <a:rPr lang="zh-CN" altLang="en-US" sz="1600" b="1" kern="1200" dirty="0" smtClean="0">
                          <a:solidFill>
                            <a:schemeClr val="tx1"/>
                          </a:solidFill>
                          <a:effectLst/>
                          <a:latin typeface="+mn-lt"/>
                          <a:ea typeface="+mn-ea"/>
                          <a:cs typeface="+mn-cs"/>
                        </a:rPr>
                        <a:t>六</a:t>
                      </a:r>
                      <a:r>
                        <a:rPr lang="zh-CN" altLang="zh-CN" sz="1600" b="1" kern="1200" dirty="0" smtClean="0">
                          <a:solidFill>
                            <a:schemeClr val="tx1"/>
                          </a:solidFill>
                          <a:effectLst/>
                          <a:latin typeface="+mn-lt"/>
                          <a:ea typeface="+mn-ea"/>
                          <a:cs typeface="+mn-cs"/>
                        </a:rPr>
                        <a:t>章 </a:t>
                      </a:r>
                      <a:r>
                        <a:rPr lang="zh-CN" altLang="en-US" sz="1600" b="1" kern="1200" dirty="0" smtClean="0">
                          <a:solidFill>
                            <a:schemeClr val="tx1"/>
                          </a:solidFill>
                          <a:effectLst/>
                          <a:latin typeface="+mn-lt"/>
                          <a:ea typeface="+mn-ea"/>
                          <a:cs typeface="+mn-cs"/>
                        </a:rPr>
                        <a:t>信息系统安全管理</a:t>
                      </a: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400" b="1" dirty="0" smtClean="0">
                          <a:latin typeface="+mn-ea"/>
                          <a:ea typeface="+mn-ea"/>
                        </a:rPr>
                        <a:t>第二</a:t>
                      </a:r>
                      <a:r>
                        <a:rPr lang="zh-CN" altLang="en-US" sz="1400" b="1" dirty="0">
                          <a:latin typeface="+mn-ea"/>
                          <a:ea typeface="+mn-ea"/>
                        </a:rPr>
                        <a:t>节 关键信息基础设施的运行安全</a:t>
                      </a:r>
                      <a:endParaRPr lang="en-US" altLang="zh-CN" sz="14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60189">
                <a:tc>
                  <a:txBody>
                    <a:bodyPr/>
                    <a:lstStyle/>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第二十一条 信息系统建设应按照同步规划、同步建设、同步运行的原则，建立健全网络安全防护体系，全面实施网络安全等级保护制度。</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第二十二条 信息系统在立项阶段应确定网络安全保护等级。鼓励优先采购安全可靠、技术成熟和服务优质的成品软件用于信息系统建设，建设方案需进行安全论证。</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第二十三条 信息系统在建设阶段应按已确定安全保护等级，同步落实安全保护措施。信息系统上线使用前应进行备案登记。对于安全等级第二级以上（含第二级）的信息系统，由学校统一办理系统备案。</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第二十四条 信息系统投入试运行后，由建设单位初步验收，出具初步验收报告。信息系统通过初步验收和网络安全保护等级测评后，由学校组织竣工验收。</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第二十五条 信息系统建设单位是信息系统安全等级保护的责任主体，具体负责系统定级、建设整改、安全自查，协助系统备案、等级测评并接受有关部门监督检查。信息化办公室是信息系统安全等级保护工作的技术支撑保障部门，负责网络安全防护体系建设和等级测评组织工作，参与监督检查工作，并协助学校各单位进行系统定级、建设整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63775739"/>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944022303"/>
              </p:ext>
            </p:extLst>
          </p:nvPr>
        </p:nvGraphicFramePr>
        <p:xfrm>
          <a:off x="1072271" y="1041511"/>
          <a:ext cx="7274638" cy="3823031"/>
        </p:xfrm>
        <a:graphic>
          <a:graphicData uri="http://schemas.openxmlformats.org/drawingml/2006/table">
            <a:tbl>
              <a:tblPr firstRow="1" bandRow="1">
                <a:tableStyleId>{0660B408-B3CF-4A94-85FC-2B1E0A45F4A2}</a:tableStyleId>
              </a:tblPr>
              <a:tblGrid>
                <a:gridCol w="7274638">
                  <a:extLst>
                    <a:ext uri="{9D8B030D-6E8A-4147-A177-3AD203B41FA5}">
                      <a16:colId xmlns:a16="http://schemas.microsoft.com/office/drawing/2014/main" val="20000"/>
                    </a:ext>
                  </a:extLst>
                </a:gridCol>
              </a:tblGrid>
              <a:tr h="1337181">
                <a:tc>
                  <a:txBody>
                    <a:bodyPr/>
                    <a:lstStyle/>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US" altLang="zh-CN" sz="1200" b="1" kern="1200" dirty="0">
                        <a:solidFill>
                          <a:schemeClr val="dk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800" b="1" kern="1200" dirty="0">
                          <a:solidFill>
                            <a:schemeClr val="tx1"/>
                          </a:solidFill>
                          <a:latin typeface="+mn-ea"/>
                          <a:ea typeface="+mn-ea"/>
                          <a:cs typeface="+mn-cs"/>
                        </a:rPr>
                        <a:t> </a:t>
                      </a:r>
                      <a:r>
                        <a:rPr lang="zh-CN" altLang="en-US" sz="1600" b="1" kern="1200" dirty="0" smtClean="0">
                          <a:solidFill>
                            <a:schemeClr val="tx1"/>
                          </a:solidFill>
                          <a:latin typeface="+mn-ea"/>
                          <a:ea typeface="+mn-ea"/>
                          <a:cs typeface="+mn-cs"/>
                        </a:rPr>
                        <a:t>第七章 </a:t>
                      </a:r>
                      <a:r>
                        <a:rPr lang="zh-CN" altLang="en-US" sz="1600" b="1" kern="1200" dirty="0" smtClean="0">
                          <a:solidFill>
                            <a:schemeClr val="tx1"/>
                          </a:solidFill>
                          <a:effectLst/>
                          <a:latin typeface="+mn-lt"/>
                          <a:ea typeface="+mn-ea"/>
                          <a:cs typeface="+mn-cs"/>
                        </a:rPr>
                        <a:t>数据安全管理</a:t>
                      </a:r>
                      <a:endParaRPr lang="en-US" altLang="zh-CN" sz="1600" b="1" kern="1200" dirty="0" smtClean="0">
                        <a:solidFill>
                          <a:schemeClr val="tx1"/>
                        </a:solidFill>
                        <a:effectLst/>
                        <a:latin typeface="+mn-lt"/>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解读</a:t>
                      </a: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概述</a:t>
                      </a:r>
                      <a:endParaRPr lang="zh-CN" altLang="en-US" sz="1200" b="1" kern="1200" dirty="0" smtClean="0">
                        <a:solidFill>
                          <a:schemeClr val="dk1"/>
                        </a:solidFill>
                        <a:latin typeface="+mn-ea"/>
                        <a:ea typeface="+mn-ea"/>
                        <a:cs typeface="+mn-cs"/>
                      </a:endParaRPr>
                    </a:p>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zh-CN" altLang="en-US" sz="12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405711">
                <a:tc>
                  <a:txBody>
                    <a:bodyPr/>
                    <a:lstStyle/>
                    <a:p>
                      <a:pPr marL="0" indent="0" algn="just" defTabSz="914400" rtl="0" eaLnBrk="1" latinLnBrk="0" hangingPunct="1">
                        <a:lnSpc>
                          <a:spcPct val="150000"/>
                        </a:lnSpc>
                        <a:buFont typeface="Wingdings" panose="05000000000000000000" pitchFamily="2" charset="2"/>
                        <a:buNone/>
                        <a:defRPr/>
                      </a:pPr>
                      <a:r>
                        <a:rPr lang="zh-CN" altLang="en-US" sz="1400" b="1" kern="1200" dirty="0" smtClean="0">
                          <a:solidFill>
                            <a:schemeClr val="dk1"/>
                          </a:solidFill>
                          <a:latin typeface="+mn-ea"/>
                          <a:ea typeface="+mn-ea"/>
                          <a:cs typeface="+mn-cs"/>
                        </a:rPr>
                        <a:t>       </a:t>
                      </a:r>
                      <a:r>
                        <a:rPr lang="zh-CN" altLang="en-US" sz="1400" b="1" kern="1200" dirty="0" smtClean="0">
                          <a:solidFill>
                            <a:schemeClr val="dk1"/>
                          </a:solidFill>
                          <a:latin typeface="+mn-ea"/>
                          <a:ea typeface="+mn-ea"/>
                          <a:cs typeface="+mn-cs"/>
                        </a:rPr>
                        <a:t>第七章</a:t>
                      </a:r>
                      <a:r>
                        <a:rPr lang="zh-CN" altLang="en-US" sz="1400" b="1" dirty="0" smtClean="0">
                          <a:latin typeface="+mn-ea"/>
                          <a:ea typeface="+mn-ea"/>
                        </a:rPr>
                        <a:t>（</a:t>
                      </a:r>
                      <a:r>
                        <a:rPr lang="zh-CN" altLang="en-US" sz="1400" b="1" dirty="0" smtClean="0">
                          <a:latin typeface="+mn-ea"/>
                          <a:ea typeface="+mn-ea"/>
                        </a:rPr>
                        <a:t>共</a:t>
                      </a:r>
                      <a:r>
                        <a:rPr lang="en-US" altLang="zh-CN" sz="1400" b="1" dirty="0" smtClean="0">
                          <a:latin typeface="+mn-ea"/>
                          <a:ea typeface="+mn-ea"/>
                        </a:rPr>
                        <a:t>4</a:t>
                      </a:r>
                      <a:r>
                        <a:rPr lang="zh-CN" altLang="en-US" sz="1400" b="1" dirty="0" smtClean="0">
                          <a:latin typeface="+mn-ea"/>
                          <a:ea typeface="+mn-ea"/>
                        </a:rPr>
                        <a:t>条），</a:t>
                      </a:r>
                      <a:r>
                        <a:rPr lang="zh-CN" altLang="en-US" sz="1400" b="1" kern="1200" dirty="0" smtClean="0">
                          <a:solidFill>
                            <a:schemeClr val="dk1"/>
                          </a:solidFill>
                          <a:latin typeface="+mn-ea"/>
                          <a:ea typeface="+mn-ea"/>
                          <a:cs typeface="+mn-cs"/>
                        </a:rPr>
                        <a:t>规范本单位网站和信息系统数据的收集、存储、传输和使用等数据全生命周期安全；特别强调任何单位和个人不得违法违规采集、存储、使用和处理校内各类个人信息。确需收集个人信息的，应公开收集、使用规则，明确收集、使用信息的目的、方式和范围，并征得被收集者的同意，制定系统备份及恢复方案。</a:t>
                      </a:r>
                      <a:endParaRPr lang="zh-CN" altLang="en-US" sz="14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49911652"/>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31"/>
          <p:cNvSpPr>
            <a:spLocks noChangeArrowheads="1"/>
          </p:cNvSpPr>
          <p:nvPr/>
        </p:nvSpPr>
        <p:spPr bwMode="auto">
          <a:xfrm>
            <a:off x="1068020" y="1909223"/>
            <a:ext cx="7461504" cy="394229"/>
          </a:xfrm>
          <a:prstGeom prst="rect">
            <a:avLst/>
          </a:prstGeom>
          <a:solidFill>
            <a:srgbClr val="CCCCCC"/>
          </a:solidFill>
          <a:ln w="9525" algn="ctr">
            <a:noFill/>
            <a:miter lim="800000"/>
            <a:headEnd/>
            <a:tailEnd/>
          </a:ln>
          <a:effectLst/>
        </p:spPr>
        <p:txBody>
          <a:bodyPr wrap="none" lIns="73316" tIns="36664" rIns="73316" bIns="36664" anchor="ctr"/>
          <a:lstStyle/>
          <a:p>
            <a:pPr marL="742950" lvl="1" indent="-285750" algn="just">
              <a:buFont typeface="Wingdings" pitchFamily="2" charset="2"/>
              <a:buChar char="u"/>
              <a:defRPr/>
            </a:pPr>
            <a:endParaRPr lang="en-US" altLang="zh-CN" kern="0" dirty="0">
              <a:latin typeface="+mn-ea"/>
            </a:endParaRPr>
          </a:p>
        </p:txBody>
      </p:sp>
      <p:sp>
        <p:nvSpPr>
          <p:cNvPr id="21"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smtClean="0">
                <a:solidFill>
                  <a:srgbClr val="C00000"/>
                </a:solidFill>
                <a:latin typeface="微软雅黑" pitchFamily="34" charset="-122"/>
                <a:ea typeface="微软雅黑" pitchFamily="34" charset="-122"/>
              </a:rPr>
              <a:t>一、迫切性</a:t>
            </a:r>
            <a:r>
              <a:rPr lang="zh-CN" altLang="en-US" sz="2400" b="1" dirty="0">
                <a:solidFill>
                  <a:srgbClr val="C00000"/>
                </a:solidFill>
                <a:latin typeface="微软雅黑" pitchFamily="34" charset="-122"/>
                <a:ea typeface="微软雅黑" pitchFamily="34" charset="-122"/>
              </a:rPr>
              <a:t>和必要性</a:t>
            </a:r>
          </a:p>
        </p:txBody>
      </p:sp>
      <p:sp>
        <p:nvSpPr>
          <p:cNvPr id="8" name="Rectangle 31"/>
          <p:cNvSpPr>
            <a:spLocks noChangeArrowheads="1"/>
          </p:cNvSpPr>
          <p:nvPr/>
        </p:nvSpPr>
        <p:spPr bwMode="auto">
          <a:xfrm>
            <a:off x="1068020" y="1238526"/>
            <a:ext cx="7461504" cy="394229"/>
          </a:xfrm>
          <a:prstGeom prst="rect">
            <a:avLst/>
          </a:prstGeom>
          <a:solidFill>
            <a:srgbClr val="CCCCCC"/>
          </a:solidFill>
          <a:ln w="9525" algn="ctr">
            <a:noFill/>
            <a:miter lim="800000"/>
            <a:headEnd/>
            <a:tailEnd/>
          </a:ln>
          <a:effectLst/>
        </p:spPr>
        <p:txBody>
          <a:bodyPr wrap="none" lIns="73316" tIns="36664" rIns="73316" bIns="36664" anchor="ctr"/>
          <a:lstStyle/>
          <a:p>
            <a:pPr marL="742950" lvl="1" indent="-285750" algn="just">
              <a:buFont typeface="Wingdings" pitchFamily="2" charset="2"/>
              <a:buChar char="u"/>
              <a:defRPr/>
            </a:pPr>
            <a:endParaRPr lang="en-US" altLang="zh-CN" kern="0" dirty="0">
              <a:latin typeface="+mn-ea"/>
            </a:endParaRPr>
          </a:p>
        </p:txBody>
      </p:sp>
      <p:sp>
        <p:nvSpPr>
          <p:cNvPr id="9" name="Rectangle 31"/>
          <p:cNvSpPr>
            <a:spLocks noChangeArrowheads="1"/>
          </p:cNvSpPr>
          <p:nvPr/>
        </p:nvSpPr>
        <p:spPr bwMode="auto">
          <a:xfrm>
            <a:off x="1080391" y="2401896"/>
            <a:ext cx="7461504" cy="646331"/>
          </a:xfrm>
          <a:prstGeom prst="rect">
            <a:avLst/>
          </a:prstGeom>
          <a:solidFill>
            <a:srgbClr val="CCCCCC"/>
          </a:solidFill>
          <a:ln w="9525" algn="ctr">
            <a:noFill/>
            <a:miter lim="800000"/>
            <a:headEnd/>
            <a:tailEnd/>
          </a:ln>
          <a:effectLst/>
        </p:spPr>
        <p:txBody>
          <a:bodyPr wrap="none" lIns="73316" tIns="36664" rIns="73316" bIns="36664" anchor="ctr"/>
          <a:lstStyle/>
          <a:p>
            <a:pPr marL="742950" lvl="1" indent="-285750" algn="just">
              <a:buFont typeface="Wingdings" pitchFamily="2" charset="2"/>
              <a:buChar char="u"/>
              <a:defRPr/>
            </a:pPr>
            <a:endParaRPr lang="en-US" altLang="zh-CN" kern="0" dirty="0">
              <a:latin typeface="+mn-ea"/>
            </a:endParaRPr>
          </a:p>
        </p:txBody>
      </p:sp>
      <p:sp>
        <p:nvSpPr>
          <p:cNvPr id="2" name="矩形 1"/>
          <p:cNvSpPr/>
          <p:nvPr/>
        </p:nvSpPr>
        <p:spPr>
          <a:xfrm>
            <a:off x="256033" y="1238526"/>
            <a:ext cx="8492946" cy="369332"/>
          </a:xfrm>
          <a:prstGeom prst="rect">
            <a:avLst/>
          </a:prstGeom>
        </p:spPr>
        <p:txBody>
          <a:bodyPr wrap="square">
            <a:spAutoFit/>
          </a:bodyPr>
          <a:lstStyle/>
          <a:p>
            <a:pPr marL="742950" lvl="1" indent="-285750">
              <a:buFont typeface="Wingdings" pitchFamily="2" charset="2"/>
              <a:buChar char="u"/>
              <a:defRPr/>
            </a:pPr>
            <a:r>
              <a:rPr lang="zh-CN" altLang="en-US" kern="0" dirty="0">
                <a:solidFill>
                  <a:srgbClr val="000000"/>
                </a:solidFill>
                <a:latin typeface="微软雅黑"/>
              </a:rPr>
              <a:t>落实党中央决策部署的重要举措</a:t>
            </a:r>
            <a:r>
              <a:rPr lang="en-US" altLang="zh-CN" kern="0" dirty="0">
                <a:solidFill>
                  <a:srgbClr val="000000"/>
                </a:solidFill>
                <a:latin typeface="微软雅黑"/>
              </a:rPr>
              <a:t>,</a:t>
            </a:r>
            <a:r>
              <a:rPr lang="zh-CN" altLang="en-US" kern="0" dirty="0">
                <a:solidFill>
                  <a:srgbClr val="000000"/>
                </a:solidFill>
                <a:latin typeface="微软雅黑"/>
              </a:rPr>
              <a:t>是</a:t>
            </a:r>
            <a:r>
              <a:rPr lang="zh-CN" altLang="en-US" kern="0" dirty="0" smtClean="0">
                <a:solidFill>
                  <a:srgbClr val="000000"/>
                </a:solidFill>
                <a:latin typeface="微软雅黑"/>
              </a:rPr>
              <a:t>维护学校网络安全的</a:t>
            </a:r>
            <a:r>
              <a:rPr lang="zh-CN" altLang="en-US" kern="0" dirty="0">
                <a:solidFill>
                  <a:srgbClr val="000000"/>
                </a:solidFill>
                <a:latin typeface="微软雅黑"/>
              </a:rPr>
              <a:t>迫切需要</a:t>
            </a:r>
            <a:endParaRPr lang="en-US" altLang="zh-CN" kern="0" dirty="0">
              <a:solidFill>
                <a:srgbClr val="000000"/>
              </a:solidFill>
              <a:latin typeface="微软雅黑"/>
            </a:endParaRPr>
          </a:p>
        </p:txBody>
      </p:sp>
      <p:sp>
        <p:nvSpPr>
          <p:cNvPr id="3" name="矩形 2"/>
          <p:cNvSpPr/>
          <p:nvPr/>
        </p:nvSpPr>
        <p:spPr>
          <a:xfrm>
            <a:off x="256034" y="1909223"/>
            <a:ext cx="5277914" cy="369332"/>
          </a:xfrm>
          <a:prstGeom prst="rect">
            <a:avLst/>
          </a:prstGeom>
        </p:spPr>
        <p:txBody>
          <a:bodyPr wrap="square">
            <a:spAutoFit/>
          </a:bodyPr>
          <a:lstStyle/>
          <a:p>
            <a:pPr marL="742950" lvl="1" indent="-285750" algn="just">
              <a:buFont typeface="Wingdings" pitchFamily="2" charset="2"/>
              <a:buChar char="u"/>
              <a:defRPr/>
            </a:pPr>
            <a:r>
              <a:rPr lang="zh-CN" altLang="en-US" kern="0" dirty="0" smtClean="0">
                <a:solidFill>
                  <a:srgbClr val="000000"/>
                </a:solidFill>
                <a:latin typeface="微软雅黑"/>
              </a:rPr>
              <a:t>维护师生网络空间合法权益的</a:t>
            </a:r>
            <a:r>
              <a:rPr lang="zh-CN" altLang="en-US" kern="0" dirty="0">
                <a:solidFill>
                  <a:srgbClr val="000000"/>
                </a:solidFill>
                <a:latin typeface="微软雅黑"/>
              </a:rPr>
              <a:t>迫切需要</a:t>
            </a:r>
            <a:endParaRPr lang="en-US" altLang="zh-CN" kern="0" dirty="0">
              <a:solidFill>
                <a:srgbClr val="000000"/>
              </a:solidFill>
              <a:latin typeface="微软雅黑"/>
            </a:endParaRPr>
          </a:p>
        </p:txBody>
      </p:sp>
      <p:sp>
        <p:nvSpPr>
          <p:cNvPr id="15" name="矩形 14"/>
          <p:cNvSpPr/>
          <p:nvPr/>
        </p:nvSpPr>
        <p:spPr>
          <a:xfrm>
            <a:off x="256033" y="2401896"/>
            <a:ext cx="8106780" cy="646331"/>
          </a:xfrm>
          <a:prstGeom prst="rect">
            <a:avLst/>
          </a:prstGeom>
        </p:spPr>
        <p:txBody>
          <a:bodyPr wrap="square">
            <a:spAutoFit/>
          </a:bodyPr>
          <a:lstStyle/>
          <a:p>
            <a:pPr marL="742950" lvl="1" indent="-285750" algn="just">
              <a:buFont typeface="Wingdings" pitchFamily="2" charset="2"/>
              <a:buChar char="u"/>
              <a:defRPr/>
            </a:pPr>
            <a:r>
              <a:rPr lang="zh-CN" altLang="en-US" kern="0" dirty="0">
                <a:solidFill>
                  <a:srgbClr val="000000"/>
                </a:solidFill>
                <a:latin typeface="微软雅黑"/>
              </a:rPr>
              <a:t>深化</a:t>
            </a:r>
            <a:r>
              <a:rPr lang="zh-CN" altLang="en-US" kern="0" dirty="0">
                <a:solidFill>
                  <a:srgbClr val="FF0000"/>
                </a:solidFill>
                <a:latin typeface="微软雅黑"/>
              </a:rPr>
              <a:t>网络安全等级保护制度</a:t>
            </a:r>
            <a:r>
              <a:rPr lang="zh-CN" altLang="en-US" kern="0" dirty="0">
                <a:solidFill>
                  <a:srgbClr val="000000"/>
                </a:solidFill>
                <a:latin typeface="微软雅黑"/>
              </a:rPr>
              <a:t>、保护国家关键信息基础设施和大数据安全</a:t>
            </a:r>
            <a:r>
              <a:rPr lang="zh-CN" altLang="zh-CN" kern="0" dirty="0">
                <a:solidFill>
                  <a:srgbClr val="000000"/>
                </a:solidFill>
                <a:latin typeface="微软雅黑"/>
              </a:rPr>
              <a:t>的</a:t>
            </a:r>
            <a:r>
              <a:rPr lang="zh-CN" altLang="en-US" kern="0" dirty="0">
                <a:solidFill>
                  <a:srgbClr val="000000"/>
                </a:solidFill>
                <a:latin typeface="微软雅黑"/>
              </a:rPr>
              <a:t>迫切需要</a:t>
            </a:r>
            <a:endParaRPr lang="en-US" altLang="zh-CN" kern="0" dirty="0">
              <a:solidFill>
                <a:srgbClr val="000000"/>
              </a:solidFill>
              <a:latin typeface="微软雅黑"/>
            </a:endParaRPr>
          </a:p>
        </p:txBody>
      </p:sp>
    </p:spTree>
    <p:extLst>
      <p:ext uri="{BB962C8B-B14F-4D97-AF65-F5344CB8AC3E}">
        <p14:creationId xmlns:p14="http://schemas.microsoft.com/office/powerpoint/2010/main" val="23063571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4129732655"/>
              </p:ext>
            </p:extLst>
          </p:nvPr>
        </p:nvGraphicFramePr>
        <p:xfrm>
          <a:off x="929269" y="772655"/>
          <a:ext cx="6978864" cy="3769768"/>
        </p:xfrm>
        <a:graphic>
          <a:graphicData uri="http://schemas.openxmlformats.org/drawingml/2006/table">
            <a:tbl>
              <a:tblPr firstRow="1" bandRow="1">
                <a:tableStyleId>{0660B408-B3CF-4A94-85FC-2B1E0A45F4A2}</a:tableStyleId>
              </a:tblPr>
              <a:tblGrid>
                <a:gridCol w="6978864">
                  <a:extLst>
                    <a:ext uri="{9D8B030D-6E8A-4147-A177-3AD203B41FA5}">
                      <a16:colId xmlns:a16="http://schemas.microsoft.com/office/drawing/2014/main" val="20000"/>
                    </a:ext>
                  </a:extLst>
                </a:gridCol>
              </a:tblGrid>
              <a:tr h="725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b="1"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zh-CN" sz="1600" b="1" kern="1200" dirty="0" smtClean="0">
                          <a:solidFill>
                            <a:schemeClr val="tx1"/>
                          </a:solidFill>
                          <a:effectLst/>
                          <a:latin typeface="+mn-lt"/>
                          <a:ea typeface="+mn-ea"/>
                          <a:cs typeface="+mn-cs"/>
                        </a:rPr>
                        <a:t>第</a:t>
                      </a:r>
                      <a:r>
                        <a:rPr lang="zh-CN" altLang="en-US" sz="1600" b="1" kern="1200" dirty="0" smtClean="0">
                          <a:solidFill>
                            <a:schemeClr val="tx1"/>
                          </a:solidFill>
                          <a:effectLst/>
                          <a:latin typeface="+mn-lt"/>
                          <a:ea typeface="+mn-ea"/>
                          <a:cs typeface="+mn-cs"/>
                        </a:rPr>
                        <a:t>七</a:t>
                      </a:r>
                      <a:r>
                        <a:rPr lang="zh-CN" altLang="zh-CN" sz="1600" b="1" kern="1200" dirty="0" smtClean="0">
                          <a:solidFill>
                            <a:schemeClr val="tx1"/>
                          </a:solidFill>
                          <a:effectLst/>
                          <a:latin typeface="+mn-lt"/>
                          <a:ea typeface="+mn-ea"/>
                          <a:cs typeface="+mn-cs"/>
                        </a:rPr>
                        <a:t>章 </a:t>
                      </a:r>
                      <a:r>
                        <a:rPr lang="zh-CN" altLang="en-US" sz="1600" b="1" kern="1200" dirty="0" smtClean="0">
                          <a:solidFill>
                            <a:schemeClr val="tx1"/>
                          </a:solidFill>
                          <a:effectLst/>
                          <a:latin typeface="+mn-lt"/>
                          <a:ea typeface="+mn-ea"/>
                          <a:cs typeface="+mn-cs"/>
                        </a:rPr>
                        <a:t>数据安全管理</a:t>
                      </a: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400" b="1" dirty="0" smtClean="0">
                          <a:latin typeface="+mn-ea"/>
                          <a:ea typeface="+mn-ea"/>
                        </a:rPr>
                        <a:t>第二</a:t>
                      </a:r>
                      <a:r>
                        <a:rPr lang="zh-CN" altLang="en-US" sz="1400" b="1" dirty="0">
                          <a:latin typeface="+mn-ea"/>
                          <a:ea typeface="+mn-ea"/>
                        </a:rPr>
                        <a:t>节 关键信息基础设施的运行安全</a:t>
                      </a:r>
                      <a:endParaRPr lang="en-US" altLang="zh-CN" sz="14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77288">
                <a:tc>
                  <a:txBody>
                    <a:bodyPr/>
                    <a:lstStyle/>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第二十六条 数据是指校内各类信息系统所产生、保存和利用的相关数据，包括但不限于信息化公共基础服务、跨部门信息系统、业务部门管理信息系统、各类网站、教学资源等数据和信息。</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第二十七条 各二级单位应落实管理和技术措施，规范本单位网站和信息系统数据的收集、存储、传输和使用，确保数据安全。</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第二十八条 信息化建设中涉及的个人信息，按照国家相关法律法规及学校相关规定进行严格保护，各二级单位应当采取技术措施和其他必要措施，做好个人信息保护，防止信息泄露、毁损、丢失。任何单位和个人不得违法违规采集、存储、使用和处理校内各类个人信息。确需收集个人信息的，应公开收集、使用规则，明确收集、使用信息的目的、方式和范围，并征得被收集者的同意。</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第二十九条 各二级单位应做好本单位信息系统数据的备份和恢复管理，制定系统备份及恢复方案，明确备份策略、备份介质及数据恢复流程等，定期测试备份数据的有效性、预演数据恢复流程。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圆角矩形 5"/>
          <p:cNvSpPr/>
          <p:nvPr/>
        </p:nvSpPr>
        <p:spPr bwMode="auto">
          <a:xfrm>
            <a:off x="868099" y="4699164"/>
            <a:ext cx="7165430" cy="514239"/>
          </a:xfrm>
          <a:prstGeom prst="roundRect">
            <a:avLst/>
          </a:prstGeom>
          <a:solidFill>
            <a:srgbClr val="99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zh-CN" altLang="en-US" sz="1200" b="1" dirty="0" smtClean="0">
                <a:solidFill>
                  <a:schemeClr val="bg1"/>
                </a:solidFill>
                <a:latin typeface="+mn-ea"/>
                <a:ea typeface="+mn-ea"/>
              </a:rPr>
              <a:t>第二十六条，给出了数据的具体定义</a:t>
            </a:r>
            <a:endParaRPr lang="en-US" altLang="zh-CN" sz="1200" b="1" dirty="0" smtClean="0">
              <a:solidFill>
                <a:schemeClr val="bg1"/>
              </a:solidFill>
              <a:latin typeface="+mn-ea"/>
              <a:ea typeface="+mn-ea"/>
            </a:endParaRPr>
          </a:p>
          <a:p>
            <a:r>
              <a:rPr lang="zh-CN" altLang="en-US" sz="1200" b="1" dirty="0" smtClean="0">
                <a:solidFill>
                  <a:schemeClr val="bg1"/>
                </a:solidFill>
                <a:latin typeface="+mn-ea"/>
                <a:ea typeface="+mn-ea"/>
              </a:rPr>
              <a:t>第二十七条至第二十九条，强调</a:t>
            </a:r>
            <a:r>
              <a:rPr lang="zh-CN" altLang="en-US" sz="1200" b="1" dirty="0">
                <a:solidFill>
                  <a:schemeClr val="bg1"/>
                </a:solidFill>
                <a:latin typeface="+mn-ea"/>
                <a:ea typeface="+mn-ea"/>
              </a:rPr>
              <a:t>对</a:t>
            </a:r>
            <a:r>
              <a:rPr kumimoji="0" lang="zh-CN" altLang="en-US" sz="1200" b="1" i="0" u="none" strike="noStrike" cap="none" normalizeH="0" baseline="0" dirty="0" smtClean="0">
                <a:ln>
                  <a:noFill/>
                </a:ln>
                <a:solidFill>
                  <a:schemeClr val="bg1"/>
                </a:solidFill>
                <a:effectLst/>
                <a:latin typeface="+mn-ea"/>
                <a:ea typeface="+mn-ea"/>
              </a:rPr>
              <a:t>数据和个人信息的</a:t>
            </a:r>
            <a:r>
              <a:rPr kumimoji="0" lang="zh-CN" altLang="en-US" sz="1200" b="1" i="0" u="none" strike="noStrike" cap="none" normalizeH="0" baseline="0" dirty="0" smtClean="0">
                <a:ln>
                  <a:noFill/>
                </a:ln>
                <a:solidFill>
                  <a:schemeClr val="bg1"/>
                </a:solidFill>
                <a:effectLst/>
                <a:latin typeface="+mn-ea"/>
                <a:ea typeface="+mn-ea"/>
              </a:rPr>
              <a:t>保护</a:t>
            </a:r>
            <a:r>
              <a:rPr kumimoji="0" lang="zh-CN" altLang="en-US" sz="1200" b="1" i="0" u="none" strike="noStrike" cap="none" normalizeH="0" baseline="0" dirty="0" smtClean="0">
                <a:ln>
                  <a:noFill/>
                </a:ln>
                <a:solidFill>
                  <a:schemeClr val="bg1"/>
                </a:solidFill>
                <a:effectLst/>
                <a:latin typeface="+mn-ea"/>
                <a:ea typeface="+mn-ea"/>
              </a:rPr>
              <a:t>。</a:t>
            </a:r>
            <a:endParaRPr kumimoji="0" lang="zh-CN" altLang="en-US" sz="1200" b="1" i="0" u="none" strike="noStrike" cap="none" normalizeH="0" baseline="0" dirty="0">
              <a:ln>
                <a:noFill/>
              </a:ln>
              <a:solidFill>
                <a:schemeClr val="bg1"/>
              </a:solidFill>
              <a:effectLst/>
              <a:latin typeface="+mn-ea"/>
              <a:ea typeface="+mn-ea"/>
            </a:endParaRPr>
          </a:p>
        </p:txBody>
      </p:sp>
    </p:spTree>
    <p:extLst>
      <p:ext uri="{BB962C8B-B14F-4D97-AF65-F5344CB8AC3E}">
        <p14:creationId xmlns:p14="http://schemas.microsoft.com/office/powerpoint/2010/main" val="1697836009"/>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2980596552"/>
              </p:ext>
            </p:extLst>
          </p:nvPr>
        </p:nvGraphicFramePr>
        <p:xfrm>
          <a:off x="1072271" y="1041511"/>
          <a:ext cx="7274638" cy="3823031"/>
        </p:xfrm>
        <a:graphic>
          <a:graphicData uri="http://schemas.openxmlformats.org/drawingml/2006/table">
            <a:tbl>
              <a:tblPr firstRow="1" bandRow="1">
                <a:tableStyleId>{0660B408-B3CF-4A94-85FC-2B1E0A45F4A2}</a:tableStyleId>
              </a:tblPr>
              <a:tblGrid>
                <a:gridCol w="7274638">
                  <a:extLst>
                    <a:ext uri="{9D8B030D-6E8A-4147-A177-3AD203B41FA5}">
                      <a16:colId xmlns:a16="http://schemas.microsoft.com/office/drawing/2014/main" val="20000"/>
                    </a:ext>
                  </a:extLst>
                </a:gridCol>
              </a:tblGrid>
              <a:tr h="1337181">
                <a:tc>
                  <a:txBody>
                    <a:bodyPr/>
                    <a:lstStyle/>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US" altLang="zh-CN" sz="1200" b="1" kern="1200" dirty="0">
                        <a:solidFill>
                          <a:schemeClr val="dk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800" b="1" kern="1200" dirty="0">
                          <a:solidFill>
                            <a:schemeClr val="tx1"/>
                          </a:solidFill>
                          <a:latin typeface="+mn-ea"/>
                          <a:ea typeface="+mn-ea"/>
                          <a:cs typeface="+mn-cs"/>
                        </a:rPr>
                        <a:t> </a:t>
                      </a:r>
                      <a:r>
                        <a:rPr lang="zh-CN" altLang="en-US" sz="1600" b="1" kern="1200" dirty="0" smtClean="0">
                          <a:solidFill>
                            <a:schemeClr val="tx1"/>
                          </a:solidFill>
                          <a:latin typeface="+mn-ea"/>
                          <a:ea typeface="+mn-ea"/>
                          <a:cs typeface="+mn-cs"/>
                        </a:rPr>
                        <a:t>第八章 </a:t>
                      </a:r>
                      <a:r>
                        <a:rPr lang="zh-CN" altLang="en-US" sz="1600" b="1" kern="1200" dirty="0" smtClean="0">
                          <a:solidFill>
                            <a:schemeClr val="tx1"/>
                          </a:solidFill>
                          <a:effectLst/>
                          <a:latin typeface="+mn-lt"/>
                          <a:ea typeface="+mn-ea"/>
                          <a:cs typeface="+mn-cs"/>
                        </a:rPr>
                        <a:t>校园用户安全管理</a:t>
                      </a:r>
                      <a:endParaRPr lang="en-US" altLang="zh-CN" sz="1600" b="1" kern="1200" dirty="0" smtClean="0">
                        <a:solidFill>
                          <a:schemeClr val="tx1"/>
                        </a:solidFill>
                        <a:effectLst/>
                        <a:latin typeface="+mn-lt"/>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解读</a:t>
                      </a: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概述</a:t>
                      </a:r>
                      <a:endParaRPr lang="zh-CN" altLang="en-US" sz="1200" b="1" kern="1200" dirty="0" smtClean="0">
                        <a:solidFill>
                          <a:schemeClr val="dk1"/>
                        </a:solidFill>
                        <a:latin typeface="+mn-ea"/>
                        <a:ea typeface="+mn-ea"/>
                        <a:cs typeface="+mn-cs"/>
                      </a:endParaRPr>
                    </a:p>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zh-CN" altLang="en-US" sz="12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405711">
                <a:tc>
                  <a:txBody>
                    <a:bodyPr/>
                    <a:lstStyle/>
                    <a:p>
                      <a:pPr marL="0" indent="0" algn="just" defTabSz="914400" rtl="0" eaLnBrk="1" latinLnBrk="0" hangingPunct="1">
                        <a:lnSpc>
                          <a:spcPct val="150000"/>
                        </a:lnSpc>
                        <a:buFont typeface="Wingdings" panose="05000000000000000000" pitchFamily="2" charset="2"/>
                        <a:buNone/>
                        <a:defRPr/>
                      </a:pPr>
                      <a:r>
                        <a:rPr lang="zh-CN" altLang="en-US" sz="1400" b="1" kern="1200" dirty="0" smtClean="0">
                          <a:solidFill>
                            <a:schemeClr val="dk1"/>
                          </a:solidFill>
                          <a:latin typeface="+mn-ea"/>
                          <a:ea typeface="+mn-ea"/>
                          <a:cs typeface="+mn-cs"/>
                        </a:rPr>
                        <a:t>       </a:t>
                      </a:r>
                      <a:r>
                        <a:rPr lang="zh-CN" altLang="en-US" sz="1400" b="1" kern="1200" dirty="0" smtClean="0">
                          <a:solidFill>
                            <a:schemeClr val="dk1"/>
                          </a:solidFill>
                          <a:latin typeface="+mn-ea"/>
                          <a:ea typeface="+mn-ea"/>
                          <a:cs typeface="+mn-cs"/>
                        </a:rPr>
                        <a:t>第八章</a:t>
                      </a:r>
                      <a:r>
                        <a:rPr lang="zh-CN" altLang="en-US" sz="1400" b="1" dirty="0" smtClean="0">
                          <a:latin typeface="+mn-ea"/>
                          <a:ea typeface="+mn-ea"/>
                        </a:rPr>
                        <a:t>（</a:t>
                      </a:r>
                      <a:r>
                        <a:rPr lang="zh-CN" altLang="en-US" sz="1400" b="1" dirty="0" smtClean="0">
                          <a:latin typeface="+mn-ea"/>
                          <a:ea typeface="+mn-ea"/>
                        </a:rPr>
                        <a:t>共</a:t>
                      </a:r>
                      <a:r>
                        <a:rPr lang="en-US" altLang="zh-CN" sz="1400" b="1" dirty="0" smtClean="0">
                          <a:latin typeface="+mn-ea"/>
                          <a:ea typeface="+mn-ea"/>
                        </a:rPr>
                        <a:t>5</a:t>
                      </a:r>
                      <a:r>
                        <a:rPr lang="zh-CN" altLang="en-US" sz="1400" b="1" dirty="0" smtClean="0">
                          <a:latin typeface="+mn-ea"/>
                          <a:ea typeface="+mn-ea"/>
                        </a:rPr>
                        <a:t>条），</a:t>
                      </a:r>
                      <a:r>
                        <a:rPr lang="zh-CN" altLang="en-US" sz="1400" b="1" kern="1200" dirty="0" smtClean="0">
                          <a:solidFill>
                            <a:schemeClr val="dk1"/>
                          </a:solidFill>
                          <a:latin typeface="+mn-ea"/>
                          <a:ea typeface="+mn-ea"/>
                          <a:cs typeface="+mn-cs"/>
                        </a:rPr>
                        <a:t>规范校园网用户网络行为，加强用户账号安全管理，做好用户终端系统安全。</a:t>
                      </a:r>
                      <a:endParaRPr lang="zh-CN" altLang="en-US" sz="14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29913732"/>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1558264959"/>
              </p:ext>
            </p:extLst>
          </p:nvPr>
        </p:nvGraphicFramePr>
        <p:xfrm>
          <a:off x="929269" y="772655"/>
          <a:ext cx="6978864" cy="3769768"/>
        </p:xfrm>
        <a:graphic>
          <a:graphicData uri="http://schemas.openxmlformats.org/drawingml/2006/table">
            <a:tbl>
              <a:tblPr firstRow="1" bandRow="1">
                <a:tableStyleId>{0660B408-B3CF-4A94-85FC-2B1E0A45F4A2}</a:tableStyleId>
              </a:tblPr>
              <a:tblGrid>
                <a:gridCol w="6978864">
                  <a:extLst>
                    <a:ext uri="{9D8B030D-6E8A-4147-A177-3AD203B41FA5}">
                      <a16:colId xmlns:a16="http://schemas.microsoft.com/office/drawing/2014/main" val="20000"/>
                    </a:ext>
                  </a:extLst>
                </a:gridCol>
              </a:tblGrid>
              <a:tr h="725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b="1"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zh-CN" sz="1600" b="1" kern="1200" dirty="0" smtClean="0">
                          <a:solidFill>
                            <a:schemeClr val="tx1"/>
                          </a:solidFill>
                          <a:effectLst/>
                          <a:latin typeface="+mn-lt"/>
                          <a:ea typeface="+mn-ea"/>
                          <a:cs typeface="+mn-cs"/>
                        </a:rPr>
                        <a:t>第</a:t>
                      </a:r>
                      <a:r>
                        <a:rPr lang="zh-CN" altLang="en-US" sz="1600" b="1" kern="1200" dirty="0" smtClean="0">
                          <a:solidFill>
                            <a:schemeClr val="tx1"/>
                          </a:solidFill>
                          <a:effectLst/>
                          <a:latin typeface="+mn-lt"/>
                          <a:ea typeface="+mn-ea"/>
                          <a:cs typeface="+mn-cs"/>
                        </a:rPr>
                        <a:t>八</a:t>
                      </a:r>
                      <a:r>
                        <a:rPr lang="zh-CN" altLang="zh-CN" sz="1600" b="1" kern="1200" dirty="0" smtClean="0">
                          <a:solidFill>
                            <a:schemeClr val="tx1"/>
                          </a:solidFill>
                          <a:effectLst/>
                          <a:latin typeface="+mn-lt"/>
                          <a:ea typeface="+mn-ea"/>
                          <a:cs typeface="+mn-cs"/>
                        </a:rPr>
                        <a:t>章 </a:t>
                      </a:r>
                      <a:r>
                        <a:rPr lang="zh-CN" altLang="en-US" sz="1600" b="1" kern="1200" dirty="0" smtClean="0">
                          <a:solidFill>
                            <a:schemeClr val="tx1"/>
                          </a:solidFill>
                          <a:effectLst/>
                          <a:latin typeface="+mn-lt"/>
                          <a:ea typeface="+mn-ea"/>
                          <a:cs typeface="+mn-cs"/>
                        </a:rPr>
                        <a:t>校园网用户安全管理</a:t>
                      </a: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400" b="1" dirty="0" smtClean="0">
                          <a:latin typeface="+mn-ea"/>
                          <a:ea typeface="+mn-ea"/>
                        </a:rPr>
                        <a:t>第二</a:t>
                      </a:r>
                      <a:r>
                        <a:rPr lang="zh-CN" altLang="en-US" sz="1400" b="1" dirty="0">
                          <a:latin typeface="+mn-ea"/>
                          <a:ea typeface="+mn-ea"/>
                        </a:rPr>
                        <a:t>节 关键信息基础设施的运行安全</a:t>
                      </a:r>
                      <a:endParaRPr lang="en-US" altLang="zh-CN" sz="14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77288">
                <a:tc>
                  <a:txBody>
                    <a:bodyPr/>
                    <a:lstStyle/>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第三十条 校园用户应规范网络行为，文明上网，自觉遵守网络安全的各项法律法规，自觉维护校园网的安全运行，严禁利用校园网从事违法犯罪活动，禁止使用连接互联网的计算机处理涉密信息。</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第三十一条 校园网用户接入校园网络，实行“实名注册、认证上网”制度，通过实名登记后方可使用校园网。</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第三十二条 校园网用户应做好终端的安全防护工作，应设置系统登录账号和复杂度高的密码，安装正版操作系统、应用软件和防病毒软件，及时更新系统补丁，修补漏洞。</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第三十三条 各信息系统建设单位应加强账户安全管理，禁止匿名账号，及时收回离校人员管理的账号和密码。</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第三十四条 校园用户帐号严禁盗用、转借、转让，对违反规定的用户，学校可提出警告或停止其使用。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圆角矩形 5"/>
          <p:cNvSpPr/>
          <p:nvPr/>
        </p:nvSpPr>
        <p:spPr bwMode="auto">
          <a:xfrm>
            <a:off x="868099" y="4699164"/>
            <a:ext cx="7165430" cy="333753"/>
          </a:xfrm>
          <a:prstGeom prst="roundRect">
            <a:avLst/>
          </a:prstGeom>
          <a:solidFill>
            <a:srgbClr val="99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zh-CN" altLang="en-US" sz="1200" b="1" dirty="0" smtClean="0">
                <a:solidFill>
                  <a:schemeClr val="bg1"/>
                </a:solidFill>
                <a:latin typeface="+mn-ea"/>
                <a:ea typeface="+mn-ea"/>
              </a:rPr>
              <a:t>以上都是规范校园网用户</a:t>
            </a:r>
            <a:r>
              <a:rPr kumimoji="0" lang="zh-CN" altLang="en-US" sz="1200" b="1" i="0" u="none" strike="noStrike" cap="none" normalizeH="0" baseline="0" dirty="0" smtClean="0">
                <a:ln>
                  <a:noFill/>
                </a:ln>
                <a:solidFill>
                  <a:schemeClr val="bg1"/>
                </a:solidFill>
                <a:effectLst/>
                <a:latin typeface="+mn-ea"/>
                <a:ea typeface="+mn-ea"/>
              </a:rPr>
              <a:t>的网络行为。</a:t>
            </a:r>
            <a:endParaRPr kumimoji="0" lang="zh-CN" altLang="en-US" sz="1200" b="1" i="0" u="none" strike="noStrike" cap="none" normalizeH="0" baseline="0" dirty="0">
              <a:ln>
                <a:noFill/>
              </a:ln>
              <a:solidFill>
                <a:schemeClr val="bg1"/>
              </a:solidFill>
              <a:effectLst/>
              <a:latin typeface="+mn-ea"/>
              <a:ea typeface="+mn-ea"/>
            </a:endParaRPr>
          </a:p>
        </p:txBody>
      </p:sp>
    </p:spTree>
    <p:extLst>
      <p:ext uri="{BB962C8B-B14F-4D97-AF65-F5344CB8AC3E}">
        <p14:creationId xmlns:p14="http://schemas.microsoft.com/office/powerpoint/2010/main" val="2398808735"/>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4053148306"/>
              </p:ext>
            </p:extLst>
          </p:nvPr>
        </p:nvGraphicFramePr>
        <p:xfrm>
          <a:off x="1156422" y="1256523"/>
          <a:ext cx="6912768" cy="3680460"/>
        </p:xfrm>
        <a:graphic>
          <a:graphicData uri="http://schemas.openxmlformats.org/drawingml/2006/table">
            <a:tbl>
              <a:tblPr firstRow="1" bandRow="1">
                <a:tableStyleId>{0660B408-B3CF-4A94-85FC-2B1E0A45F4A2}</a:tableStyleId>
              </a:tblPr>
              <a:tblGrid>
                <a:gridCol w="6912768">
                  <a:extLst>
                    <a:ext uri="{9D8B030D-6E8A-4147-A177-3AD203B41FA5}">
                      <a16:colId xmlns:a16="http://schemas.microsoft.com/office/drawing/2014/main" val="20000"/>
                    </a:ext>
                  </a:extLst>
                </a:gridCol>
              </a:tblGrid>
              <a:tr h="894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b="1"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a:solidFill>
                            <a:schemeClr val="tx1"/>
                          </a:solidFill>
                          <a:latin typeface="+mn-ea"/>
                          <a:ea typeface="+mn-ea"/>
                        </a:rPr>
                        <a:t> </a:t>
                      </a:r>
                      <a:r>
                        <a:rPr lang="zh-CN" altLang="en-US" sz="1600" b="1" dirty="0" smtClean="0">
                          <a:solidFill>
                            <a:schemeClr val="tx1"/>
                          </a:solidFill>
                          <a:latin typeface="+mn-ea"/>
                          <a:ea typeface="+mn-ea"/>
                        </a:rPr>
                        <a:t>第九章 </a:t>
                      </a:r>
                      <a:r>
                        <a:rPr lang="zh-CN" altLang="en-US" sz="1600" b="1"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监测预警与</a:t>
                      </a:r>
                      <a:r>
                        <a:rPr lang="zh-CN" altLang="en-US" sz="1600" b="1"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应急处理</a:t>
                      </a:r>
                      <a:endParaRPr lang="en-US" altLang="zh-CN" sz="1600" b="1"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解读概述</a:t>
                      </a:r>
                      <a:endParaRPr lang="zh-CN" altLang="en-US" sz="1200" b="1" kern="1200" dirty="0" smtClean="0">
                        <a:solidFill>
                          <a:schemeClr val="dk1"/>
                        </a:solidFill>
                        <a:latin typeface="+mn-e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600" b="1"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491740">
                <a:tc>
                  <a:txBody>
                    <a:bodyPr/>
                    <a:lstStyle/>
                    <a:p>
                      <a:pPr marL="0" indent="0" algn="just">
                        <a:lnSpc>
                          <a:spcPts val="3000"/>
                        </a:lnSpc>
                        <a:buFont typeface="Wingdings" panose="05000000000000000000" pitchFamily="2" charset="2"/>
                        <a:buNone/>
                        <a:defRPr/>
                      </a:pPr>
                      <a:r>
                        <a:rPr lang="zh-CN" altLang="en-US" sz="1400" b="1" kern="1200" dirty="0" smtClean="0">
                          <a:solidFill>
                            <a:schemeClr val="dk1"/>
                          </a:solidFill>
                          <a:latin typeface="+mn-ea"/>
                          <a:ea typeface="+mn-ea"/>
                          <a:cs typeface="+mn-cs"/>
                        </a:rPr>
                        <a:t>      </a:t>
                      </a:r>
                      <a:r>
                        <a:rPr lang="zh-CN" altLang="en-US" sz="1400" b="1" kern="1200" dirty="0" smtClean="0">
                          <a:solidFill>
                            <a:schemeClr val="dk1"/>
                          </a:solidFill>
                          <a:latin typeface="+mn-ea"/>
                          <a:ea typeface="+mn-ea"/>
                          <a:cs typeface="+mn-cs"/>
                        </a:rPr>
                        <a:t>第九章</a:t>
                      </a:r>
                      <a:r>
                        <a:rPr lang="zh-CN" altLang="en-US" sz="1400" b="1" dirty="0" smtClean="0">
                          <a:latin typeface="+mn-ea"/>
                          <a:ea typeface="+mn-ea"/>
                        </a:rPr>
                        <a:t>（</a:t>
                      </a:r>
                      <a:r>
                        <a:rPr lang="zh-CN" altLang="en-US" sz="1400" b="1" dirty="0" smtClean="0">
                          <a:latin typeface="+mn-ea"/>
                          <a:ea typeface="+mn-ea"/>
                        </a:rPr>
                        <a:t>共</a:t>
                      </a:r>
                      <a:r>
                        <a:rPr lang="en-US" altLang="zh-CN" sz="1400" b="1" dirty="0" smtClean="0">
                          <a:latin typeface="+mn-ea"/>
                          <a:ea typeface="+mn-ea"/>
                        </a:rPr>
                        <a:t>3</a:t>
                      </a:r>
                      <a:r>
                        <a:rPr lang="zh-CN" altLang="en-US" sz="1400" b="1" dirty="0" smtClean="0">
                          <a:latin typeface="+mn-ea"/>
                          <a:ea typeface="+mn-ea"/>
                        </a:rPr>
                        <a:t>条</a:t>
                      </a:r>
                      <a:r>
                        <a:rPr lang="zh-CN" altLang="en-US" sz="1400" b="1" dirty="0" smtClean="0">
                          <a:latin typeface="+mn-ea"/>
                          <a:ea typeface="+mn-ea"/>
                        </a:rPr>
                        <a:t>），将</a:t>
                      </a:r>
                      <a:r>
                        <a:rPr lang="zh-CN" altLang="en-US" sz="1400" b="1" dirty="0">
                          <a:latin typeface="+mn-ea"/>
                          <a:ea typeface="+mn-ea"/>
                        </a:rPr>
                        <a:t>监测预警与应急处置工作制度化</a:t>
                      </a:r>
                      <a:r>
                        <a:rPr lang="zh-CN" altLang="en-US" sz="1400" b="1" dirty="0" smtClean="0">
                          <a:latin typeface="+mn-ea"/>
                          <a:ea typeface="+mn-ea"/>
                        </a:rPr>
                        <a:t>、</a:t>
                      </a:r>
                      <a:r>
                        <a:rPr lang="zh-CN" altLang="en-US" sz="1400" b="1" dirty="0" smtClean="0">
                          <a:solidFill>
                            <a:schemeClr val="tx1"/>
                          </a:solidFill>
                          <a:latin typeface="+mn-ea"/>
                          <a:ea typeface="+mn-ea"/>
                        </a:rPr>
                        <a:t>明确学校建立</a:t>
                      </a:r>
                      <a:r>
                        <a:rPr lang="zh-CN" altLang="en-US" sz="1400" b="1" dirty="0">
                          <a:solidFill>
                            <a:schemeClr val="tx1"/>
                          </a:solidFill>
                          <a:latin typeface="+mn-ea"/>
                          <a:ea typeface="+mn-ea"/>
                        </a:rPr>
                        <a:t>网络安全监测预警和信息通报制度，</a:t>
                      </a:r>
                      <a:r>
                        <a:rPr lang="zh-CN" altLang="en-US" sz="1400" b="1" dirty="0">
                          <a:solidFill>
                            <a:srgbClr val="FF0000"/>
                          </a:solidFill>
                          <a:latin typeface="+mn-ea"/>
                          <a:ea typeface="+mn-ea"/>
                        </a:rPr>
                        <a:t>建立网络安全风险评估和应急工作机制，制定网络安全事件应急预案并定期</a:t>
                      </a:r>
                      <a:r>
                        <a:rPr lang="zh-CN" altLang="en-US" sz="1400" b="1" dirty="0" smtClean="0">
                          <a:solidFill>
                            <a:srgbClr val="FF0000"/>
                          </a:solidFill>
                          <a:latin typeface="+mn-ea"/>
                          <a:ea typeface="+mn-ea"/>
                        </a:rPr>
                        <a:t>演练。</a:t>
                      </a:r>
                      <a:endParaRPr lang="zh-CN" altLang="en-US" sz="1400" b="1"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86284634"/>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2678577574"/>
              </p:ext>
            </p:extLst>
          </p:nvPr>
        </p:nvGraphicFramePr>
        <p:xfrm>
          <a:off x="929269" y="772655"/>
          <a:ext cx="6978864" cy="3241221"/>
        </p:xfrm>
        <a:graphic>
          <a:graphicData uri="http://schemas.openxmlformats.org/drawingml/2006/table">
            <a:tbl>
              <a:tblPr firstRow="1" bandRow="1">
                <a:tableStyleId>{0660B408-B3CF-4A94-85FC-2B1E0A45F4A2}</a:tableStyleId>
              </a:tblPr>
              <a:tblGrid>
                <a:gridCol w="6978864">
                  <a:extLst>
                    <a:ext uri="{9D8B030D-6E8A-4147-A177-3AD203B41FA5}">
                      <a16:colId xmlns:a16="http://schemas.microsoft.com/office/drawing/2014/main" val="20000"/>
                    </a:ext>
                  </a:extLst>
                </a:gridCol>
              </a:tblGrid>
              <a:tr h="6517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b="1"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zh-CN" sz="1600" b="1" kern="1200" dirty="0" smtClean="0">
                          <a:solidFill>
                            <a:schemeClr val="tx1"/>
                          </a:solidFill>
                          <a:effectLst/>
                          <a:latin typeface="+mn-lt"/>
                          <a:ea typeface="+mn-ea"/>
                          <a:cs typeface="+mn-cs"/>
                        </a:rPr>
                        <a:t>第</a:t>
                      </a:r>
                      <a:r>
                        <a:rPr lang="zh-CN" altLang="en-US" sz="1600" b="1" kern="1200" dirty="0" smtClean="0">
                          <a:solidFill>
                            <a:schemeClr val="tx1"/>
                          </a:solidFill>
                          <a:effectLst/>
                          <a:latin typeface="+mn-lt"/>
                          <a:ea typeface="+mn-ea"/>
                          <a:cs typeface="+mn-cs"/>
                        </a:rPr>
                        <a:t>九</a:t>
                      </a:r>
                      <a:r>
                        <a:rPr lang="zh-CN" altLang="zh-CN" sz="1600" b="1" kern="1200" dirty="0" smtClean="0">
                          <a:solidFill>
                            <a:schemeClr val="tx1"/>
                          </a:solidFill>
                          <a:effectLst/>
                          <a:latin typeface="+mn-lt"/>
                          <a:ea typeface="+mn-ea"/>
                          <a:cs typeface="+mn-cs"/>
                        </a:rPr>
                        <a:t>章 </a:t>
                      </a:r>
                      <a:r>
                        <a:rPr lang="zh-CN" altLang="en-US" sz="1600" b="1" kern="1200" dirty="0" smtClean="0">
                          <a:solidFill>
                            <a:schemeClr val="tx1"/>
                          </a:solidFill>
                          <a:effectLst/>
                          <a:latin typeface="+mn-lt"/>
                          <a:ea typeface="+mn-ea"/>
                          <a:cs typeface="+mn-cs"/>
                        </a:rPr>
                        <a:t>监测预警与应急处理</a:t>
                      </a: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400" b="1" dirty="0" smtClean="0">
                          <a:latin typeface="+mn-ea"/>
                          <a:ea typeface="+mn-ea"/>
                        </a:rPr>
                        <a:t>第二</a:t>
                      </a:r>
                      <a:r>
                        <a:rPr lang="zh-CN" altLang="en-US" sz="1400" b="1" dirty="0">
                          <a:latin typeface="+mn-ea"/>
                          <a:ea typeface="+mn-ea"/>
                        </a:rPr>
                        <a:t>节 关键信息基础设施的运行安全</a:t>
                      </a:r>
                      <a:endParaRPr lang="en-US" altLang="zh-CN" sz="14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48741">
                <a:tc>
                  <a:txBody>
                    <a:bodyPr/>
                    <a:lstStyle/>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第三十五条 建立健全网络安全通报机制和应急处理机制，全力维护学校网络空间安全稳定。各二级单位发现网络与信息安全事件应第一时间报告信息化办公室，采取措施处理安全漏洞、安全威胁，保存相关日志记录。</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第三十六条 学校制定网络安全事件应急预案，定期组织网络安全突发事件应急演练，各二级单位做好网络安全应急响应工作。</a:t>
                      </a:r>
                    </a:p>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第三十七条 信息化办公室按照相关规定或上级部门要求发布网络安全监测预警信息，按照学校网络安全事件应急预案流程对校内网络安全事件进行处理。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19587959"/>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498518521"/>
              </p:ext>
            </p:extLst>
          </p:nvPr>
        </p:nvGraphicFramePr>
        <p:xfrm>
          <a:off x="1118322" y="980298"/>
          <a:ext cx="7274638" cy="3926982"/>
        </p:xfrm>
        <a:graphic>
          <a:graphicData uri="http://schemas.openxmlformats.org/drawingml/2006/table">
            <a:tbl>
              <a:tblPr firstRow="1" bandRow="1">
                <a:tableStyleId>{0660B408-B3CF-4A94-85FC-2B1E0A45F4A2}</a:tableStyleId>
              </a:tblPr>
              <a:tblGrid>
                <a:gridCol w="7274638">
                  <a:extLst>
                    <a:ext uri="{9D8B030D-6E8A-4147-A177-3AD203B41FA5}">
                      <a16:colId xmlns:a16="http://schemas.microsoft.com/office/drawing/2014/main" val="20000"/>
                    </a:ext>
                  </a:extLst>
                </a:gridCol>
              </a:tblGrid>
              <a:tr h="1112547">
                <a:tc>
                  <a:txBody>
                    <a:bodyPr/>
                    <a:lstStyle/>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US" altLang="zh-CN" sz="1200" b="1" kern="1200" dirty="0">
                        <a:solidFill>
                          <a:schemeClr val="dk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600" b="1" kern="1200" dirty="0">
                          <a:solidFill>
                            <a:schemeClr val="tx1"/>
                          </a:solidFill>
                          <a:latin typeface="+mn-ea"/>
                          <a:ea typeface="+mn-ea"/>
                          <a:cs typeface="+mn-cs"/>
                        </a:rPr>
                        <a:t> </a:t>
                      </a:r>
                      <a:r>
                        <a:rPr lang="zh-CN" altLang="en-US" sz="1600" b="1" kern="1200" dirty="0" smtClean="0">
                          <a:solidFill>
                            <a:schemeClr val="tx1"/>
                          </a:solidFill>
                          <a:latin typeface="+mn-ea"/>
                          <a:ea typeface="+mn-ea"/>
                          <a:cs typeface="+mn-cs"/>
                        </a:rPr>
                        <a:t>第十章 责任追究</a:t>
                      </a:r>
                      <a:endParaRPr lang="en-US" altLang="zh-CN" sz="1600" b="1" kern="1200" dirty="0" smtClean="0">
                        <a:solidFill>
                          <a:schemeClr val="tx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解读概述</a:t>
                      </a:r>
                      <a:endParaRPr lang="zh-CN" altLang="en-US" sz="12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814435">
                <a:tc>
                  <a:txBody>
                    <a:bodyPr/>
                    <a:lstStyle/>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zh-CN" altLang="en-US" sz="1400" b="1" kern="1200" dirty="0" smtClean="0">
                          <a:solidFill>
                            <a:schemeClr val="dk1"/>
                          </a:solidFill>
                          <a:latin typeface="+mn-ea"/>
                          <a:ea typeface="+mn-ea"/>
                          <a:cs typeface="+mn-cs"/>
                        </a:rPr>
                        <a:t>    </a:t>
                      </a:r>
                      <a:r>
                        <a:rPr lang="zh-CN" altLang="en-US" sz="1400" b="1" kern="1200" dirty="0" smtClean="0">
                          <a:solidFill>
                            <a:schemeClr val="dk1"/>
                          </a:solidFill>
                          <a:latin typeface="+mn-ea"/>
                          <a:ea typeface="+mn-ea"/>
                          <a:cs typeface="+mn-cs"/>
                        </a:rPr>
                        <a:t>第十章</a:t>
                      </a:r>
                      <a:r>
                        <a:rPr lang="zh-CN" altLang="en-US" sz="1400" b="1" dirty="0" smtClean="0">
                          <a:latin typeface="+mn-ea"/>
                          <a:ea typeface="+mn-ea"/>
                        </a:rPr>
                        <a:t>（</a:t>
                      </a:r>
                      <a:r>
                        <a:rPr lang="zh-CN" altLang="en-US" sz="1400" b="1" dirty="0" smtClean="0">
                          <a:latin typeface="+mn-ea"/>
                          <a:ea typeface="+mn-ea"/>
                        </a:rPr>
                        <a:t>共</a:t>
                      </a:r>
                      <a:r>
                        <a:rPr lang="en-US" altLang="zh-CN" sz="1400" b="1" dirty="0" smtClean="0">
                          <a:latin typeface="+mn-ea"/>
                          <a:ea typeface="+mn-ea"/>
                        </a:rPr>
                        <a:t>2</a:t>
                      </a:r>
                      <a:r>
                        <a:rPr lang="zh-CN" altLang="en-US" sz="1400" b="1" dirty="0" smtClean="0">
                          <a:latin typeface="+mn-ea"/>
                          <a:ea typeface="+mn-ea"/>
                        </a:rPr>
                        <a:t>条</a:t>
                      </a:r>
                      <a:r>
                        <a:rPr lang="zh-CN" altLang="en-US" sz="1400" b="1" dirty="0" smtClean="0">
                          <a:latin typeface="+mn-ea"/>
                          <a:ea typeface="+mn-ea"/>
                        </a:rPr>
                        <a:t>）</a:t>
                      </a:r>
                      <a:endParaRPr lang="en-US" altLang="zh-CN" sz="1400" b="1" dirty="0" smtClean="0">
                        <a:latin typeface="+mn-ea"/>
                        <a:ea typeface="+mn-ea"/>
                      </a:endParaRP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zh-CN" altLang="en-US" sz="1400" b="1" kern="1200" dirty="0" smtClean="0">
                          <a:solidFill>
                            <a:srgbClr val="FF0000"/>
                          </a:solidFill>
                          <a:effectLst/>
                          <a:latin typeface="+mn-ea"/>
                          <a:ea typeface="+mn-ea"/>
                          <a:cs typeface="+mn-cs"/>
                          <a:sym typeface="Microsoft YaHei"/>
                        </a:rPr>
                        <a:t>行政</a:t>
                      </a:r>
                      <a:r>
                        <a:rPr lang="zh-CN" altLang="en-US" sz="1400" b="1" kern="1200" dirty="0">
                          <a:solidFill>
                            <a:srgbClr val="FF0000"/>
                          </a:solidFill>
                          <a:effectLst/>
                          <a:latin typeface="+mn-ea"/>
                          <a:ea typeface="+mn-ea"/>
                          <a:cs typeface="+mn-cs"/>
                          <a:sym typeface="Microsoft YaHei"/>
                        </a:rPr>
                        <a:t>处罚</a:t>
                      </a:r>
                      <a:r>
                        <a:rPr lang="zh-CN" altLang="en-US" sz="1400" b="1" kern="1200" dirty="0" smtClean="0">
                          <a:solidFill>
                            <a:schemeClr val="tx1"/>
                          </a:solidFill>
                          <a:effectLst/>
                          <a:latin typeface="+mn-ea"/>
                          <a:ea typeface="+mn-ea"/>
                          <a:cs typeface="+mn-cs"/>
                          <a:sym typeface="Microsoft YaHei"/>
                        </a:rPr>
                        <a:t>：</a:t>
                      </a:r>
                      <a:r>
                        <a:rPr lang="zh-CN" altLang="en-US" sz="1400" b="1" dirty="0" smtClean="0">
                          <a:solidFill>
                            <a:schemeClr val="tx1"/>
                          </a:solidFill>
                          <a:latin typeface="微软雅黑" panose="020B0503020204020204" pitchFamily="34" charset="-122"/>
                          <a:ea typeface="微软雅黑" panose="020B0503020204020204" pitchFamily="34" charset="-122"/>
                        </a:rPr>
                        <a:t>二级单位存在网络安全隐患，整改不力的，给予通报批评并责令改正；瞒报、缓报网络安全事件的，对相关单位责任人进行约谈并通报批评；玩忽职守、失职渎职造成严重后果的，严肃追究相关人员的责任。</a:t>
                      </a:r>
                      <a:r>
                        <a:rPr lang="zh-CN" altLang="en-US" sz="1400" b="1" dirty="0">
                          <a:solidFill>
                            <a:schemeClr val="tx1"/>
                          </a:solidFill>
                          <a:latin typeface="微软雅黑" panose="020B0503020204020204" pitchFamily="34" charset="-122"/>
                          <a:ea typeface="微软雅黑" panose="020B0503020204020204" pitchFamily="34" charset="-122"/>
                        </a:rPr>
                        <a:t> </a:t>
                      </a:r>
                      <a:endParaRPr lang="zh-CN" altLang="en-US" sz="1400" b="1" kern="1200" dirty="0">
                        <a:solidFill>
                          <a:schemeClr val="tx1"/>
                        </a:solidFill>
                        <a:effectLst/>
                        <a:latin typeface="+mn-ea"/>
                        <a:ea typeface="+mn-ea"/>
                        <a:cs typeface="+mn-cs"/>
                        <a:sym typeface="Microsoft YaHei"/>
                      </a:endParaRP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zh-CN" altLang="en-US" sz="1400" b="1" kern="1200" dirty="0" smtClean="0">
                          <a:solidFill>
                            <a:srgbClr val="FF0000"/>
                          </a:solidFill>
                          <a:effectLst/>
                          <a:latin typeface="+mn-ea"/>
                          <a:ea typeface="+mn-ea"/>
                          <a:cs typeface="+mn-cs"/>
                          <a:sym typeface="Microsoft YaHei"/>
                        </a:rPr>
                        <a:t>刑事责任</a:t>
                      </a:r>
                      <a:r>
                        <a:rPr lang="zh-CN" altLang="en-US" sz="1400" b="1" kern="1200" dirty="0" smtClean="0">
                          <a:solidFill>
                            <a:schemeClr val="tx1"/>
                          </a:solidFill>
                          <a:effectLst/>
                          <a:latin typeface="+mn-ea"/>
                          <a:ea typeface="+mn-ea"/>
                          <a:cs typeface="+mn-cs"/>
                          <a:sym typeface="Microsoft YaHei"/>
                        </a:rPr>
                        <a:t>：</a:t>
                      </a:r>
                      <a:r>
                        <a:rPr lang="zh-CN" altLang="en-US" sz="1400" b="1" dirty="0" smtClean="0">
                          <a:solidFill>
                            <a:schemeClr val="tx1"/>
                          </a:solidFill>
                          <a:latin typeface="微软雅黑" panose="020B0503020204020204" pitchFamily="34" charset="-122"/>
                          <a:ea typeface="微软雅黑" panose="020B0503020204020204" pitchFamily="34" charset="-122"/>
                        </a:rPr>
                        <a:t>违反法律、法规，造成国家、学校和个人损失的，学校将依法配合公安机关部门进行处理。</a:t>
                      </a:r>
                      <a:endParaRPr lang="en-US" altLang="zh-CN" sz="1400" b="1" dirty="0" smtClean="0">
                        <a:solidFill>
                          <a:schemeClr val="tx1"/>
                        </a:solidFill>
                        <a:latin typeface="微软雅黑" panose="020B0503020204020204" pitchFamily="34" charset="-122"/>
                        <a:ea typeface="微软雅黑" panose="020B0503020204020204" pitchFamily="34" charset="-122"/>
                      </a:endParaRP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zh-CN" altLang="en-US" sz="1400" b="1" kern="1200" dirty="0">
                        <a:solidFill>
                          <a:schemeClr val="tx1"/>
                        </a:solidFill>
                        <a:effectLst/>
                        <a:latin typeface="+mn-ea"/>
                        <a:ea typeface="+mn-ea"/>
                        <a:cs typeface="+mn-cs"/>
                        <a:sym typeface="Microsoft YaHei"/>
                      </a:endParaRPr>
                    </a:p>
                    <a:p>
                      <a:pPr marL="0" indent="0" algn="l" defTabSz="914400" rtl="0" eaLnBrk="1" latinLnBrk="0" hangingPunct="1">
                        <a:lnSpc>
                          <a:spcPct val="150000"/>
                        </a:lnSpc>
                        <a:buFont typeface="Wingdings" panose="05000000000000000000" pitchFamily="2" charset="2"/>
                        <a:buNone/>
                      </a:pPr>
                      <a:endParaRPr lang="en-US" altLang="zh-CN" sz="1400" b="1" kern="1200" dirty="0">
                        <a:solidFill>
                          <a:schemeClr val="tx1"/>
                        </a:solidFill>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88376003"/>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424105790"/>
              </p:ext>
            </p:extLst>
          </p:nvPr>
        </p:nvGraphicFramePr>
        <p:xfrm>
          <a:off x="1118322" y="980298"/>
          <a:ext cx="7274638" cy="3926982"/>
        </p:xfrm>
        <a:graphic>
          <a:graphicData uri="http://schemas.openxmlformats.org/drawingml/2006/table">
            <a:tbl>
              <a:tblPr firstRow="1" bandRow="1">
                <a:tableStyleId>{0660B408-B3CF-4A94-85FC-2B1E0A45F4A2}</a:tableStyleId>
              </a:tblPr>
              <a:tblGrid>
                <a:gridCol w="7274638">
                  <a:extLst>
                    <a:ext uri="{9D8B030D-6E8A-4147-A177-3AD203B41FA5}">
                      <a16:colId xmlns:a16="http://schemas.microsoft.com/office/drawing/2014/main" val="20000"/>
                    </a:ext>
                  </a:extLst>
                </a:gridCol>
              </a:tblGrid>
              <a:tr h="1112547">
                <a:tc>
                  <a:txBody>
                    <a:bodyPr/>
                    <a:lstStyle/>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US" altLang="zh-CN" sz="1200" b="1" kern="1200" dirty="0">
                        <a:solidFill>
                          <a:schemeClr val="dk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600" b="1" kern="1200" dirty="0">
                          <a:solidFill>
                            <a:schemeClr val="tx1"/>
                          </a:solidFill>
                          <a:latin typeface="+mn-ea"/>
                          <a:ea typeface="+mn-ea"/>
                          <a:cs typeface="+mn-cs"/>
                        </a:rPr>
                        <a:t> </a:t>
                      </a:r>
                      <a:r>
                        <a:rPr lang="zh-CN" altLang="en-US" sz="1600" b="1" kern="1200" dirty="0" smtClean="0">
                          <a:solidFill>
                            <a:schemeClr val="tx1"/>
                          </a:solidFill>
                          <a:latin typeface="+mn-ea"/>
                          <a:ea typeface="+mn-ea"/>
                          <a:cs typeface="+mn-cs"/>
                        </a:rPr>
                        <a:t>第十一章 附  则</a:t>
                      </a:r>
                      <a:endParaRPr lang="en-US" altLang="zh-CN" sz="1600" b="1" kern="1200" dirty="0" smtClean="0">
                        <a:solidFill>
                          <a:schemeClr val="tx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解读概述</a:t>
                      </a:r>
                      <a:endParaRPr lang="zh-CN" altLang="en-US" sz="12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814435">
                <a:tc>
                  <a:txBody>
                    <a:bodyPr/>
                    <a:lstStyle/>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zh-CN" altLang="en-US" sz="1400" b="1" kern="1200" dirty="0" smtClean="0">
                          <a:solidFill>
                            <a:schemeClr val="dk1"/>
                          </a:solidFill>
                          <a:latin typeface="+mn-ea"/>
                          <a:ea typeface="+mn-ea"/>
                          <a:cs typeface="+mn-cs"/>
                        </a:rPr>
                        <a:t>    </a:t>
                      </a:r>
                      <a:r>
                        <a:rPr lang="zh-CN" altLang="en-US" sz="1400" b="1" kern="1200" dirty="0" smtClean="0">
                          <a:solidFill>
                            <a:schemeClr val="dk1"/>
                          </a:solidFill>
                          <a:latin typeface="+mn-ea"/>
                          <a:ea typeface="+mn-ea"/>
                          <a:cs typeface="+mn-cs"/>
                        </a:rPr>
                        <a:t>第十一章</a:t>
                      </a:r>
                      <a:r>
                        <a:rPr lang="zh-CN" altLang="en-US" sz="1400" b="1" dirty="0" smtClean="0">
                          <a:latin typeface="+mn-ea"/>
                          <a:ea typeface="+mn-ea"/>
                        </a:rPr>
                        <a:t>（</a:t>
                      </a:r>
                      <a:r>
                        <a:rPr lang="zh-CN" altLang="en-US" sz="1400" b="1" dirty="0" smtClean="0">
                          <a:latin typeface="+mn-ea"/>
                          <a:ea typeface="+mn-ea"/>
                        </a:rPr>
                        <a:t>共</a:t>
                      </a:r>
                      <a:r>
                        <a:rPr lang="en-US" altLang="zh-CN" sz="1400" b="1" dirty="0" smtClean="0">
                          <a:latin typeface="+mn-ea"/>
                          <a:ea typeface="+mn-ea"/>
                        </a:rPr>
                        <a:t>2</a:t>
                      </a:r>
                      <a:r>
                        <a:rPr lang="zh-CN" altLang="en-US" sz="1400" b="1" dirty="0" smtClean="0">
                          <a:latin typeface="+mn-ea"/>
                          <a:ea typeface="+mn-ea"/>
                        </a:rPr>
                        <a:t>条</a:t>
                      </a:r>
                      <a:r>
                        <a:rPr lang="zh-CN" altLang="en-US" sz="1400" b="1" dirty="0" smtClean="0">
                          <a:latin typeface="+mn-ea"/>
                          <a:ea typeface="+mn-ea"/>
                        </a:rPr>
                        <a:t>）</a:t>
                      </a:r>
                      <a:endParaRPr lang="en-US" altLang="zh-CN" sz="1400" b="1" dirty="0" smtClean="0">
                        <a:latin typeface="+mn-ea"/>
                        <a:ea typeface="+mn-ea"/>
                      </a:endParaRP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zh-CN" altLang="en-US" sz="1400" b="1" kern="1200" dirty="0" smtClean="0">
                          <a:solidFill>
                            <a:schemeClr val="dk1"/>
                          </a:solidFill>
                          <a:latin typeface="+mn-ea"/>
                          <a:ea typeface="+mn-ea"/>
                          <a:cs typeface="+mn-cs"/>
                          <a:sym typeface="Microsoft YaHei"/>
                        </a:rPr>
                        <a:t>第四十条 本办法由网络安全和信息化领导小组负责解释。</a:t>
                      </a: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zh-CN" altLang="en-US" sz="1400" b="1" kern="1200" dirty="0" smtClean="0">
                          <a:solidFill>
                            <a:schemeClr val="dk1"/>
                          </a:solidFill>
                          <a:latin typeface="+mn-ea"/>
                          <a:ea typeface="+mn-ea"/>
                          <a:cs typeface="+mn-cs"/>
                          <a:sym typeface="Microsoft YaHei"/>
                        </a:rPr>
                        <a:t>第四十一条 本办法自发布之日起实施。</a:t>
                      </a:r>
                    </a:p>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endParaRPr lang="en-US" altLang="zh-CN" sz="1400" b="1" dirty="0" smtClean="0">
                        <a:solidFill>
                          <a:schemeClr val="tx1"/>
                        </a:solidFill>
                        <a:latin typeface="微软雅黑" panose="020B0503020204020204" pitchFamily="34" charset="-122"/>
                        <a:ea typeface="微软雅黑" panose="020B0503020204020204" pitchFamily="34" charset="-122"/>
                      </a:endParaRP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zh-CN" altLang="en-US" sz="1400" b="1" kern="1200" dirty="0">
                        <a:solidFill>
                          <a:schemeClr val="tx1"/>
                        </a:solidFill>
                        <a:effectLst/>
                        <a:latin typeface="+mn-ea"/>
                        <a:ea typeface="+mn-ea"/>
                        <a:cs typeface="+mn-cs"/>
                        <a:sym typeface="Microsoft YaHei"/>
                      </a:endParaRPr>
                    </a:p>
                    <a:p>
                      <a:pPr marL="0" indent="0" algn="l" defTabSz="914400" rtl="0" eaLnBrk="1" latinLnBrk="0" hangingPunct="1">
                        <a:lnSpc>
                          <a:spcPct val="150000"/>
                        </a:lnSpc>
                        <a:buFont typeface="Wingdings" panose="05000000000000000000" pitchFamily="2" charset="2"/>
                        <a:buNone/>
                      </a:pPr>
                      <a:endParaRPr lang="en-US" altLang="zh-CN" sz="1400" b="1" kern="1200" dirty="0">
                        <a:solidFill>
                          <a:schemeClr val="tx1"/>
                        </a:solidFill>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58968327"/>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txBox="1">
            <a:spLocks noChangeArrowheads="1"/>
          </p:cNvSpPr>
          <p:nvPr/>
        </p:nvSpPr>
        <p:spPr bwMode="auto">
          <a:xfrm>
            <a:off x="320040" y="1567006"/>
            <a:ext cx="8902700" cy="651653"/>
          </a:xfrm>
          <a:prstGeom prst="rect">
            <a:avLst/>
          </a:prstGeom>
          <a:noFill/>
          <a:ln w="9525">
            <a:noFill/>
            <a:miter lim="800000"/>
            <a:headEnd/>
            <a:tailEnd/>
          </a:ln>
        </p:spPr>
        <p:txBody>
          <a:bodyPr lIns="0" tIns="0" rIns="0" bIns="0" anchor="ctr">
            <a:spAutoFit/>
          </a:bodyPr>
          <a:lstStyle/>
          <a:p>
            <a:pPr algn="ctr">
              <a:lnSpc>
                <a:spcPct val="150000"/>
              </a:lnSpc>
              <a:spcBef>
                <a:spcPct val="50000"/>
              </a:spcBef>
            </a:pPr>
            <a:endParaRPr lang="en-US" altLang="zh-CN" sz="3200" b="1" dirty="0">
              <a:solidFill>
                <a:schemeClr val="bg1"/>
              </a:solidFill>
              <a:latin typeface="微软雅黑" pitchFamily="34" charset="-122"/>
              <a:ea typeface="微软雅黑" pitchFamily="34" charset="-122"/>
            </a:endParaRPr>
          </a:p>
        </p:txBody>
      </p:sp>
      <p:sp>
        <p:nvSpPr>
          <p:cNvPr id="2" name="标题 1"/>
          <p:cNvSpPr>
            <a:spLocks noGrp="1"/>
          </p:cNvSpPr>
          <p:nvPr>
            <p:ph type="title"/>
          </p:nvPr>
        </p:nvSpPr>
        <p:spPr>
          <a:xfrm>
            <a:off x="1029969" y="1938020"/>
            <a:ext cx="7140575" cy="1446550"/>
          </a:xfrm>
        </p:spPr>
        <p:txBody>
          <a:bodyPr/>
          <a:lstStyle/>
          <a:p>
            <a:pPr algn="ctr"/>
            <a:r>
              <a:rPr lang="zh-CN" altLang="en-US" sz="4400" dirty="0" smtClean="0"/>
              <a:t>谢 谢！</a:t>
            </a:r>
            <a:r>
              <a:rPr lang="en-US" altLang="zh-CN" sz="4400" dirty="0" smtClean="0"/>
              <a:t/>
            </a:r>
            <a:br>
              <a:rPr lang="en-US" altLang="zh-CN" sz="4400" dirty="0" smtClean="0"/>
            </a:br>
            <a:endParaRPr lang="zh-CN" altLang="en-US" sz="4400" dirty="0"/>
          </a:p>
        </p:txBody>
      </p:sp>
    </p:spTree>
    <p:extLst>
      <p:ext uri="{BB962C8B-B14F-4D97-AF65-F5344CB8AC3E}">
        <p14:creationId xmlns:p14="http://schemas.microsoft.com/office/powerpoint/2010/main" val="918424405"/>
      </p:ext>
    </p:extLst>
  </p:cSld>
  <p:clrMapOvr>
    <a:masterClrMapping/>
  </p:clrMapOvr>
  <mc:AlternateContent xmlns:mc="http://schemas.openxmlformats.org/markup-compatibility/2006" xmlns:p14="http://schemas.microsoft.com/office/powerpoint/2010/main">
    <mc:Choice Requires="p14">
      <p:transition p14:dur="0" advClick="0" advTm="8000"/>
    </mc:Choice>
    <mc:Fallback xmlns="">
      <p:transition advClick="0" advTm="8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圆角矩形 46"/>
          <p:cNvSpPr/>
          <p:nvPr/>
        </p:nvSpPr>
        <p:spPr>
          <a:xfrm>
            <a:off x="1308399" y="1999224"/>
            <a:ext cx="6698081" cy="1049214"/>
          </a:xfrm>
          <a:prstGeom prst="roundRect">
            <a:avLst>
              <a:gd name="adj" fmla="val 0"/>
            </a:avLst>
          </a:prstGeom>
          <a:solidFill>
            <a:schemeClr val="tx2">
              <a:lumMod val="20000"/>
              <a:lumOff val="80000"/>
            </a:schemeClr>
          </a:solidFill>
          <a:ln w="25400" cap="flat" cmpd="sng" algn="ctr">
            <a:noFill/>
            <a:prstDash val="sysDash"/>
          </a:ln>
          <a:effectLst>
            <a:outerShdw blurRad="50800" dist="38100" dir="2700000" algn="tl" rotWithShape="0">
              <a:prstClr val="black">
                <a:alpha val="40000"/>
              </a:prstClr>
            </a:outerShdw>
          </a:effectLst>
        </p:spPr>
        <p:txBody>
          <a:bodyPr lIns="88977" tIns="44489" rIns="88977" bIns="44489" anchor="ctr"/>
          <a:lstStyle/>
          <a:p>
            <a:pPr algn="ctr" defTabSz="679114" fontAlgn="auto">
              <a:lnSpc>
                <a:spcPct val="120000"/>
              </a:lnSpc>
              <a:spcBef>
                <a:spcPts val="0"/>
              </a:spcBef>
              <a:spcAft>
                <a:spcPts val="0"/>
              </a:spcAft>
              <a:defRPr/>
            </a:pPr>
            <a:endParaRPr lang="zh-CN" altLang="en-US" sz="1000" kern="0">
              <a:solidFill>
                <a:srgbClr val="FFFFFF"/>
              </a:solidFill>
              <a:latin typeface="微软雅黑" panose="020B0503020204020204" pitchFamily="34" charset="-122"/>
              <a:ea typeface="微软雅黑" panose="020B0503020204020204" pitchFamily="34" charset="-122"/>
            </a:endParaRPr>
          </a:p>
        </p:txBody>
      </p:sp>
      <p:sp>
        <p:nvSpPr>
          <p:cNvPr id="21"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smtClean="0">
                <a:solidFill>
                  <a:srgbClr val="C00000"/>
                </a:solidFill>
                <a:latin typeface="微软雅黑" pitchFamily="34" charset="-122"/>
                <a:ea typeface="微软雅黑" pitchFamily="34" charset="-122"/>
              </a:rPr>
              <a:t>二、网络</a:t>
            </a:r>
            <a:r>
              <a:rPr lang="zh-CN" altLang="en-US" sz="2400" b="1" dirty="0" smtClean="0">
                <a:solidFill>
                  <a:srgbClr val="C00000"/>
                </a:solidFill>
                <a:latin typeface="微软雅黑" pitchFamily="34" charset="-122"/>
                <a:ea typeface="微软雅黑" pitchFamily="34" charset="-122"/>
              </a:rPr>
              <a:t>安全管理办法</a:t>
            </a:r>
            <a:r>
              <a:rPr lang="zh-CN" altLang="en-US" sz="2400" b="1" dirty="0" smtClean="0">
                <a:solidFill>
                  <a:srgbClr val="C00000"/>
                </a:solidFill>
                <a:latin typeface="微软雅黑" pitchFamily="34" charset="-122"/>
                <a:ea typeface="微软雅黑" pitchFamily="34" charset="-122"/>
              </a:rPr>
              <a:t>概述</a:t>
            </a:r>
            <a:endParaRPr lang="zh-CN" altLang="en-US" sz="2400" b="1" dirty="0">
              <a:solidFill>
                <a:srgbClr val="C00000"/>
              </a:solidFill>
              <a:latin typeface="微软雅黑" pitchFamily="34" charset="-122"/>
              <a:ea typeface="微软雅黑" pitchFamily="34" charset="-122"/>
            </a:endParaRPr>
          </a:p>
        </p:txBody>
      </p:sp>
      <p:sp>
        <p:nvSpPr>
          <p:cNvPr id="13" name="圆角矩形 12"/>
          <p:cNvSpPr/>
          <p:nvPr/>
        </p:nvSpPr>
        <p:spPr>
          <a:xfrm>
            <a:off x="1241793" y="729217"/>
            <a:ext cx="6698081" cy="1049214"/>
          </a:xfrm>
          <a:prstGeom prst="roundRect">
            <a:avLst>
              <a:gd name="adj" fmla="val 0"/>
            </a:avLst>
          </a:prstGeom>
          <a:solidFill>
            <a:schemeClr val="tx2">
              <a:lumMod val="20000"/>
              <a:lumOff val="80000"/>
            </a:schemeClr>
          </a:solidFill>
          <a:ln w="25400" cap="flat" cmpd="sng" algn="ctr">
            <a:noFill/>
            <a:prstDash val="sysDash"/>
          </a:ln>
          <a:effectLst>
            <a:outerShdw blurRad="50800" dist="38100" dir="2700000" algn="tl" rotWithShape="0">
              <a:prstClr val="black">
                <a:alpha val="40000"/>
              </a:prstClr>
            </a:outerShdw>
          </a:effectLst>
        </p:spPr>
        <p:txBody>
          <a:bodyPr lIns="88977" tIns="44489" rIns="88977" bIns="44489" anchor="ctr"/>
          <a:lstStyle/>
          <a:p>
            <a:pPr algn="ctr" defTabSz="679114" fontAlgn="auto">
              <a:lnSpc>
                <a:spcPct val="120000"/>
              </a:lnSpc>
              <a:spcBef>
                <a:spcPts val="0"/>
              </a:spcBef>
              <a:spcAft>
                <a:spcPts val="0"/>
              </a:spcAft>
              <a:defRPr/>
            </a:pPr>
            <a:endParaRPr lang="zh-CN" altLang="en-US" sz="1000" kern="0">
              <a:solidFill>
                <a:srgbClr val="FFFFFF"/>
              </a:solidFill>
              <a:latin typeface="微软雅黑" panose="020B0503020204020204" pitchFamily="34" charset="-122"/>
              <a:ea typeface="微软雅黑" panose="020B0503020204020204" pitchFamily="34" charset="-122"/>
            </a:endParaRPr>
          </a:p>
        </p:txBody>
      </p:sp>
      <p:grpSp>
        <p:nvGrpSpPr>
          <p:cNvPr id="14" name="组合 27"/>
          <p:cNvGrpSpPr>
            <a:grpSpLocks/>
          </p:cNvGrpSpPr>
          <p:nvPr/>
        </p:nvGrpSpPr>
        <p:grpSpPr bwMode="auto">
          <a:xfrm>
            <a:off x="1343321" y="810159"/>
            <a:ext cx="1613333" cy="939222"/>
            <a:chOff x="717476" y="1291449"/>
            <a:chExt cx="2187757" cy="1106750"/>
          </a:xfrm>
          <a:solidFill>
            <a:schemeClr val="accent1">
              <a:lumMod val="75000"/>
            </a:schemeClr>
          </a:solidFill>
        </p:grpSpPr>
        <p:sp>
          <p:nvSpPr>
            <p:cNvPr id="15" name="圆角矩形 14"/>
            <p:cNvSpPr/>
            <p:nvPr/>
          </p:nvSpPr>
          <p:spPr>
            <a:xfrm>
              <a:off x="717476" y="1291449"/>
              <a:ext cx="2187757" cy="1106750"/>
            </a:xfrm>
            <a:prstGeom prst="roundRect">
              <a:avLst>
                <a:gd name="adj" fmla="val 10880"/>
              </a:avLst>
            </a:prstGeom>
            <a:grpFill/>
            <a:ln w="25400" cap="flat" cmpd="sng" algn="ctr">
              <a:solidFill>
                <a:schemeClr val="accent1"/>
              </a:solidFill>
              <a:prstDash val="solid"/>
            </a:ln>
            <a:effectLst>
              <a:outerShdw blurRad="444500" dist="254000" dir="8100000" algn="tr" rotWithShape="0">
                <a:prstClr val="black">
                  <a:alpha val="50000"/>
                </a:prstClr>
              </a:outerShdw>
            </a:effectLst>
          </p:spPr>
          <p:txBody>
            <a:bodyPr anchor="ctr"/>
            <a:lstStyle/>
            <a:p>
              <a:pPr algn="ctr" defTabSz="794563" fontAlgn="auto">
                <a:spcBef>
                  <a:spcPts val="0"/>
                </a:spcBef>
                <a:spcAft>
                  <a:spcPts val="0"/>
                </a:spcAft>
                <a:defRPr/>
              </a:pPr>
              <a:endParaRPr lang="zh-CN" altLang="en-US" sz="3000" kern="0">
                <a:solidFill>
                  <a:sysClr val="window" lastClr="FFFFFF"/>
                </a:solidFill>
                <a:latin typeface="微软雅黑" pitchFamily="34" charset="-122"/>
                <a:ea typeface="微软雅黑" pitchFamily="34" charset="-122"/>
              </a:endParaRPr>
            </a:p>
          </p:txBody>
        </p:sp>
        <p:sp>
          <p:nvSpPr>
            <p:cNvPr id="19" name="Freeform 41"/>
            <p:cNvSpPr>
              <a:spLocks noEditPoints="1"/>
            </p:cNvSpPr>
            <p:nvPr/>
          </p:nvSpPr>
          <p:spPr bwMode="auto">
            <a:xfrm>
              <a:off x="828171" y="1595805"/>
              <a:ext cx="574997" cy="517406"/>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grpFill/>
            <a:ln w="25400" cap="flat" cmpd="sng" algn="ctr">
              <a:solidFill>
                <a:schemeClr val="accent1"/>
              </a:solidFill>
              <a:prstDash val="solid"/>
            </a:ln>
            <a:effectLst>
              <a:outerShdw blurRad="444500" dist="254000" dir="8100000" algn="tr" rotWithShape="0">
                <a:prstClr val="black">
                  <a:alpha val="50000"/>
                </a:prstClr>
              </a:outerShdw>
            </a:effectLst>
          </p:spPr>
          <p:txBody>
            <a:bodyPr anchor="ctr"/>
            <a:lstStyle/>
            <a:p>
              <a:pPr algn="ctr" defTabSz="794563" fontAlgn="auto">
                <a:spcBef>
                  <a:spcPts val="0"/>
                </a:spcBef>
                <a:spcAft>
                  <a:spcPts val="0"/>
                </a:spcAft>
                <a:defRPr/>
              </a:pPr>
              <a:endParaRPr lang="en-US" sz="3000" kern="0" dirty="0">
                <a:solidFill>
                  <a:sysClr val="window" lastClr="FFFFFF"/>
                </a:solidFill>
                <a:latin typeface="微软雅黑" pitchFamily="34" charset="-122"/>
                <a:ea typeface="微软雅黑" pitchFamily="34" charset="-122"/>
              </a:endParaRPr>
            </a:p>
          </p:txBody>
        </p:sp>
        <p:sp>
          <p:nvSpPr>
            <p:cNvPr id="20" name="TextBox 19"/>
            <p:cNvSpPr txBox="1"/>
            <p:nvPr/>
          </p:nvSpPr>
          <p:spPr>
            <a:xfrm>
              <a:off x="1564598" y="1609640"/>
              <a:ext cx="1206879" cy="499421"/>
            </a:xfrm>
            <a:prstGeom prst="rect">
              <a:avLst/>
            </a:prstGeom>
            <a:grpFill/>
            <a:ln w="25400" cap="flat" cmpd="sng" algn="ctr">
              <a:solidFill>
                <a:schemeClr val="accent1"/>
              </a:solidFill>
              <a:prstDash val="solid"/>
            </a:ln>
            <a:effectLst/>
          </p:spPr>
          <p:txBody>
            <a:bodyPr anchor="ctr"/>
            <a:lstStyle>
              <a:defPPr>
                <a:defRPr lang="zh-CN"/>
              </a:defPPr>
              <a:lvl1pPr algn="ctr">
                <a:defRPr sz="2000">
                  <a:solidFill>
                    <a:schemeClr val="bg1"/>
                  </a:solidFill>
                  <a:latin typeface="微软雅黑" pitchFamily="34" charset="-122"/>
                  <a:ea typeface="微软雅黑" pitchFamily="34" charset="-122"/>
                </a:defRPr>
              </a:lvl1pPr>
            </a:lstStyle>
            <a:p>
              <a:pPr defTabSz="794563" fontAlgn="auto">
                <a:spcBef>
                  <a:spcPts val="0"/>
                </a:spcBef>
                <a:spcAft>
                  <a:spcPts val="0"/>
                </a:spcAft>
                <a:defRPr/>
              </a:pPr>
              <a:r>
                <a:rPr lang="zh-CN" altLang="en-US" sz="1500" kern="0" dirty="0">
                  <a:solidFill>
                    <a:sysClr val="window" lastClr="FFFFFF"/>
                  </a:solidFill>
                </a:rPr>
                <a:t>目标</a:t>
              </a:r>
            </a:p>
          </p:txBody>
        </p:sp>
      </p:grpSp>
      <p:sp>
        <p:nvSpPr>
          <p:cNvPr id="22" name="文本框 58"/>
          <p:cNvSpPr txBox="1">
            <a:spLocks noChangeArrowheads="1"/>
          </p:cNvSpPr>
          <p:nvPr/>
        </p:nvSpPr>
        <p:spPr bwMode="auto">
          <a:xfrm>
            <a:off x="2932231" y="870667"/>
            <a:ext cx="4250447" cy="56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77" tIns="44489" rIns="88977" bIns="44489">
            <a:spAutoFit/>
          </a:bodyPr>
          <a:lstStyle>
            <a:lvl1pPr marL="373063" indent="-373063">
              <a:defRPr sz="2100">
                <a:solidFill>
                  <a:schemeClr val="tx1"/>
                </a:solidFill>
                <a:latin typeface="Calibri" pitchFamily="34" charset="0"/>
                <a:ea typeface="宋体" pitchFamily="2" charset="-122"/>
              </a:defRPr>
            </a:lvl1pPr>
            <a:lvl2pPr marL="742950" indent="-285750">
              <a:defRPr sz="2100">
                <a:solidFill>
                  <a:schemeClr val="tx1"/>
                </a:solidFill>
                <a:latin typeface="Calibri" pitchFamily="34" charset="0"/>
                <a:ea typeface="宋体" pitchFamily="2" charset="-122"/>
              </a:defRPr>
            </a:lvl2pPr>
            <a:lvl3pPr marL="1143000" indent="-228600">
              <a:defRPr sz="2100">
                <a:solidFill>
                  <a:schemeClr val="tx1"/>
                </a:solidFill>
                <a:latin typeface="Calibri" pitchFamily="34" charset="0"/>
                <a:ea typeface="宋体" pitchFamily="2" charset="-122"/>
              </a:defRPr>
            </a:lvl3pPr>
            <a:lvl4pPr marL="1600200" indent="-228600">
              <a:defRPr sz="2100">
                <a:solidFill>
                  <a:schemeClr val="tx1"/>
                </a:solidFill>
                <a:latin typeface="Calibri" pitchFamily="34" charset="0"/>
                <a:ea typeface="宋体" pitchFamily="2" charset="-122"/>
              </a:defRPr>
            </a:lvl4pPr>
            <a:lvl5pPr marL="2057400" indent="-228600">
              <a:defRPr sz="2100">
                <a:solidFill>
                  <a:schemeClr val="tx1"/>
                </a:solidFill>
                <a:latin typeface="Calibri" pitchFamily="34" charset="0"/>
                <a:ea typeface="宋体" pitchFamily="2" charset="-122"/>
              </a:defRPr>
            </a:lvl5pPr>
            <a:lvl6pPr marL="2514600" indent="-228600" defTabSz="1068388" fontAlgn="base">
              <a:spcBef>
                <a:spcPct val="0"/>
              </a:spcBef>
              <a:spcAft>
                <a:spcPct val="0"/>
              </a:spcAft>
              <a:defRPr sz="2100">
                <a:solidFill>
                  <a:schemeClr val="tx1"/>
                </a:solidFill>
                <a:latin typeface="Calibri" pitchFamily="34" charset="0"/>
                <a:ea typeface="宋体" pitchFamily="2" charset="-122"/>
              </a:defRPr>
            </a:lvl6pPr>
            <a:lvl7pPr marL="2971800" indent="-228600" defTabSz="1068388" fontAlgn="base">
              <a:spcBef>
                <a:spcPct val="0"/>
              </a:spcBef>
              <a:spcAft>
                <a:spcPct val="0"/>
              </a:spcAft>
              <a:defRPr sz="2100">
                <a:solidFill>
                  <a:schemeClr val="tx1"/>
                </a:solidFill>
                <a:latin typeface="Calibri" pitchFamily="34" charset="0"/>
                <a:ea typeface="宋体" pitchFamily="2" charset="-122"/>
              </a:defRPr>
            </a:lvl7pPr>
            <a:lvl8pPr marL="3429000" indent="-228600" defTabSz="1068388" fontAlgn="base">
              <a:spcBef>
                <a:spcPct val="0"/>
              </a:spcBef>
              <a:spcAft>
                <a:spcPct val="0"/>
              </a:spcAft>
              <a:defRPr sz="2100">
                <a:solidFill>
                  <a:schemeClr val="tx1"/>
                </a:solidFill>
                <a:latin typeface="Calibri" pitchFamily="34" charset="0"/>
                <a:ea typeface="宋体" pitchFamily="2" charset="-122"/>
              </a:defRPr>
            </a:lvl8pPr>
            <a:lvl9pPr marL="3886200" indent="-228600" defTabSz="1068388" fontAlgn="base">
              <a:spcBef>
                <a:spcPct val="0"/>
              </a:spcBef>
              <a:spcAft>
                <a:spcPct val="0"/>
              </a:spcAft>
              <a:defRPr sz="2100">
                <a:solidFill>
                  <a:schemeClr val="tx1"/>
                </a:solidFill>
                <a:latin typeface="Calibri" pitchFamily="34" charset="0"/>
                <a:ea typeface="宋体" pitchFamily="2" charset="-122"/>
              </a:defRPr>
            </a:lvl9pPr>
          </a:lstStyle>
          <a:p>
            <a:pPr>
              <a:lnSpc>
                <a:spcPct val="120000"/>
              </a:lnSpc>
              <a:buFont typeface="Wingdings" pitchFamily="2" charset="2"/>
              <a:buChar char="l"/>
            </a:pPr>
            <a:r>
              <a:rPr lang="zh-CN" altLang="en-US" sz="1300" dirty="0" smtClean="0">
                <a:solidFill>
                  <a:srgbClr val="000000"/>
                </a:solidFill>
                <a:latin typeface="微软雅黑" pitchFamily="34" charset="-122"/>
                <a:ea typeface="微软雅黑" pitchFamily="34" charset="-122"/>
              </a:rPr>
              <a:t>规范</a:t>
            </a:r>
            <a:r>
              <a:rPr lang="zh-CN" altLang="en-US" sz="1300" dirty="0">
                <a:solidFill>
                  <a:srgbClr val="000000"/>
                </a:solidFill>
                <a:latin typeface="微软雅黑" pitchFamily="34" charset="-122"/>
                <a:ea typeface="微软雅黑" pitchFamily="34" charset="-122"/>
              </a:rPr>
              <a:t>学校安全管理，提高网络安全防护能力和水平，保障学校信息化建设健康有序开展</a:t>
            </a:r>
            <a:endParaRPr lang="en-US" altLang="zh-CN" sz="1300" dirty="0">
              <a:solidFill>
                <a:srgbClr val="000000"/>
              </a:solidFill>
              <a:latin typeface="微软雅黑" pitchFamily="34" charset="-122"/>
              <a:ea typeface="微软雅黑" pitchFamily="34" charset="-122"/>
            </a:endParaRPr>
          </a:p>
        </p:txBody>
      </p:sp>
      <p:sp>
        <p:nvSpPr>
          <p:cNvPr id="23" name="圆角矩形 22"/>
          <p:cNvSpPr/>
          <p:nvPr/>
        </p:nvSpPr>
        <p:spPr>
          <a:xfrm>
            <a:off x="1343321" y="3212821"/>
            <a:ext cx="6691065" cy="960853"/>
          </a:xfrm>
          <a:prstGeom prst="roundRect">
            <a:avLst>
              <a:gd name="adj" fmla="val 0"/>
            </a:avLst>
          </a:prstGeom>
          <a:solidFill>
            <a:schemeClr val="tx2">
              <a:lumMod val="20000"/>
              <a:lumOff val="80000"/>
            </a:schemeClr>
          </a:solidFill>
          <a:ln w="25400" cap="flat" cmpd="sng" algn="ctr">
            <a:noFill/>
            <a:prstDash val="sysDash"/>
          </a:ln>
          <a:effectLst>
            <a:outerShdw blurRad="50800" dist="38100" dir="2700000" algn="tl" rotWithShape="0">
              <a:prstClr val="black">
                <a:alpha val="40000"/>
              </a:prstClr>
            </a:outerShdw>
          </a:effectLst>
        </p:spPr>
        <p:txBody>
          <a:bodyPr lIns="88977" tIns="44489" rIns="88977" bIns="44489" anchor="ctr"/>
          <a:lstStyle/>
          <a:p>
            <a:pPr algn="ctr" defTabSz="679114" fontAlgn="auto">
              <a:lnSpc>
                <a:spcPct val="120000"/>
              </a:lnSpc>
              <a:spcBef>
                <a:spcPts val="0"/>
              </a:spcBef>
              <a:spcAft>
                <a:spcPts val="0"/>
              </a:spcAft>
              <a:defRPr/>
            </a:pPr>
            <a:endParaRPr lang="zh-CN" altLang="en-US" sz="1000" kern="0">
              <a:solidFill>
                <a:srgbClr val="FFFFFF"/>
              </a:solidFill>
              <a:latin typeface="微软雅黑" panose="020B0503020204020204" pitchFamily="34" charset="-122"/>
              <a:ea typeface="微软雅黑" panose="020B0503020204020204" pitchFamily="34" charset="-122"/>
            </a:endParaRPr>
          </a:p>
        </p:txBody>
      </p:sp>
      <p:sp>
        <p:nvSpPr>
          <p:cNvPr id="24" name="文本框 58"/>
          <p:cNvSpPr txBox="1">
            <a:spLocks noChangeArrowheads="1"/>
          </p:cNvSpPr>
          <p:nvPr/>
        </p:nvSpPr>
        <p:spPr bwMode="auto">
          <a:xfrm>
            <a:off x="3070541" y="3312872"/>
            <a:ext cx="4250447" cy="105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77" tIns="44489" rIns="88977" bIns="44489">
            <a:spAutoFit/>
          </a:bodyPr>
          <a:lstStyle>
            <a:lvl1pPr marL="373063" indent="-373063">
              <a:defRPr sz="2100">
                <a:solidFill>
                  <a:schemeClr val="tx1"/>
                </a:solidFill>
                <a:latin typeface="Calibri" pitchFamily="34" charset="0"/>
                <a:ea typeface="宋体" pitchFamily="2" charset="-122"/>
              </a:defRPr>
            </a:lvl1pPr>
            <a:lvl2pPr marL="742950" indent="-285750">
              <a:defRPr sz="2100">
                <a:solidFill>
                  <a:schemeClr val="tx1"/>
                </a:solidFill>
                <a:latin typeface="Calibri" pitchFamily="34" charset="0"/>
                <a:ea typeface="宋体" pitchFamily="2" charset="-122"/>
              </a:defRPr>
            </a:lvl2pPr>
            <a:lvl3pPr marL="1143000" indent="-228600">
              <a:defRPr sz="2100">
                <a:solidFill>
                  <a:schemeClr val="tx1"/>
                </a:solidFill>
                <a:latin typeface="Calibri" pitchFamily="34" charset="0"/>
                <a:ea typeface="宋体" pitchFamily="2" charset="-122"/>
              </a:defRPr>
            </a:lvl3pPr>
            <a:lvl4pPr marL="1600200" indent="-228600">
              <a:defRPr sz="2100">
                <a:solidFill>
                  <a:schemeClr val="tx1"/>
                </a:solidFill>
                <a:latin typeface="Calibri" pitchFamily="34" charset="0"/>
                <a:ea typeface="宋体" pitchFamily="2" charset="-122"/>
              </a:defRPr>
            </a:lvl4pPr>
            <a:lvl5pPr marL="2057400" indent="-228600">
              <a:defRPr sz="2100">
                <a:solidFill>
                  <a:schemeClr val="tx1"/>
                </a:solidFill>
                <a:latin typeface="Calibri" pitchFamily="34" charset="0"/>
                <a:ea typeface="宋体" pitchFamily="2" charset="-122"/>
              </a:defRPr>
            </a:lvl5pPr>
            <a:lvl6pPr marL="2514600" indent="-228600" defTabSz="1068388" fontAlgn="base">
              <a:spcBef>
                <a:spcPct val="0"/>
              </a:spcBef>
              <a:spcAft>
                <a:spcPct val="0"/>
              </a:spcAft>
              <a:defRPr sz="2100">
                <a:solidFill>
                  <a:schemeClr val="tx1"/>
                </a:solidFill>
                <a:latin typeface="Calibri" pitchFamily="34" charset="0"/>
                <a:ea typeface="宋体" pitchFamily="2" charset="-122"/>
              </a:defRPr>
            </a:lvl6pPr>
            <a:lvl7pPr marL="2971800" indent="-228600" defTabSz="1068388" fontAlgn="base">
              <a:spcBef>
                <a:spcPct val="0"/>
              </a:spcBef>
              <a:spcAft>
                <a:spcPct val="0"/>
              </a:spcAft>
              <a:defRPr sz="2100">
                <a:solidFill>
                  <a:schemeClr val="tx1"/>
                </a:solidFill>
                <a:latin typeface="Calibri" pitchFamily="34" charset="0"/>
                <a:ea typeface="宋体" pitchFamily="2" charset="-122"/>
              </a:defRPr>
            </a:lvl7pPr>
            <a:lvl8pPr marL="3429000" indent="-228600" defTabSz="1068388" fontAlgn="base">
              <a:spcBef>
                <a:spcPct val="0"/>
              </a:spcBef>
              <a:spcAft>
                <a:spcPct val="0"/>
              </a:spcAft>
              <a:defRPr sz="2100">
                <a:solidFill>
                  <a:schemeClr val="tx1"/>
                </a:solidFill>
                <a:latin typeface="Calibri" pitchFamily="34" charset="0"/>
                <a:ea typeface="宋体" pitchFamily="2" charset="-122"/>
              </a:defRPr>
            </a:lvl8pPr>
            <a:lvl9pPr marL="3886200" indent="-228600" defTabSz="1068388" fontAlgn="base">
              <a:spcBef>
                <a:spcPct val="0"/>
              </a:spcBef>
              <a:spcAft>
                <a:spcPct val="0"/>
              </a:spcAft>
              <a:defRPr sz="2100">
                <a:solidFill>
                  <a:schemeClr val="tx1"/>
                </a:solidFill>
                <a:latin typeface="Calibri" pitchFamily="34" charset="0"/>
                <a:ea typeface="宋体" pitchFamily="2" charset="-122"/>
              </a:defRPr>
            </a:lvl9pPr>
          </a:lstStyle>
          <a:p>
            <a:pPr>
              <a:lnSpc>
                <a:spcPct val="120000"/>
              </a:lnSpc>
              <a:buFont typeface="Wingdings" pitchFamily="2" charset="2"/>
              <a:buChar char="l"/>
            </a:pPr>
            <a:r>
              <a:rPr lang="zh-CN" altLang="zh-CN" sz="1300" dirty="0" smtClean="0">
                <a:solidFill>
                  <a:srgbClr val="000000"/>
                </a:solidFill>
                <a:latin typeface="微软雅黑" pitchFamily="34" charset="-122"/>
                <a:ea typeface="微软雅黑" pitchFamily="34" charset="-122"/>
              </a:rPr>
              <a:t>在</a:t>
            </a:r>
            <a:r>
              <a:rPr lang="zh-CN" altLang="en-US" sz="1300" dirty="0">
                <a:solidFill>
                  <a:srgbClr val="000000"/>
                </a:solidFill>
                <a:latin typeface="微软雅黑" pitchFamily="34" charset="-122"/>
                <a:ea typeface="微软雅黑" pitchFamily="34" charset="-122"/>
              </a:rPr>
              <a:t>校园信息化基础设施、教学、科研、管理和服务相关网站与信息系统、数字资源系统等所涉及的硬件、软件、信息和数据的安全，适用</a:t>
            </a:r>
            <a:r>
              <a:rPr lang="zh-CN" altLang="en-US" sz="1300" dirty="0" smtClean="0">
                <a:solidFill>
                  <a:srgbClr val="000000"/>
                </a:solidFill>
                <a:latin typeface="微软雅黑" pitchFamily="34" charset="-122"/>
                <a:ea typeface="微软雅黑" pitchFamily="34" charset="-122"/>
              </a:rPr>
              <a:t>本办法</a:t>
            </a:r>
            <a:r>
              <a:rPr lang="zh-CN" altLang="en-US" sz="1300" dirty="0">
                <a:solidFill>
                  <a:srgbClr val="000000"/>
                </a:solidFill>
                <a:latin typeface="微软雅黑" pitchFamily="34" charset="-122"/>
                <a:ea typeface="微软雅黑" pitchFamily="34" charset="-122"/>
              </a:rPr>
              <a:t>。</a:t>
            </a:r>
          </a:p>
          <a:p>
            <a:pPr marL="0" indent="0">
              <a:lnSpc>
                <a:spcPct val="120000"/>
              </a:lnSpc>
            </a:pPr>
            <a:endParaRPr lang="en-US" altLang="zh-CN" sz="1300" dirty="0">
              <a:solidFill>
                <a:srgbClr val="000000"/>
              </a:solidFill>
              <a:latin typeface="微软雅黑" pitchFamily="34" charset="-122"/>
              <a:ea typeface="微软雅黑" pitchFamily="34" charset="-122"/>
            </a:endParaRPr>
          </a:p>
        </p:txBody>
      </p:sp>
      <p:sp>
        <p:nvSpPr>
          <p:cNvPr id="25" name="圆角矩形 24"/>
          <p:cNvSpPr/>
          <p:nvPr/>
        </p:nvSpPr>
        <p:spPr>
          <a:xfrm>
            <a:off x="1410670" y="4331195"/>
            <a:ext cx="6623716" cy="1033624"/>
          </a:xfrm>
          <a:prstGeom prst="roundRect">
            <a:avLst>
              <a:gd name="adj" fmla="val 0"/>
            </a:avLst>
          </a:prstGeom>
          <a:solidFill>
            <a:schemeClr val="tx2">
              <a:lumMod val="20000"/>
              <a:lumOff val="80000"/>
            </a:schemeClr>
          </a:solidFill>
          <a:ln w="25400" cap="flat" cmpd="sng" algn="ctr">
            <a:noFill/>
            <a:prstDash val="sysDash"/>
          </a:ln>
          <a:effectLst>
            <a:outerShdw blurRad="50800" dist="38100" dir="2700000" algn="tl" rotWithShape="0">
              <a:prstClr val="black">
                <a:alpha val="40000"/>
              </a:prstClr>
            </a:outerShdw>
          </a:effectLst>
        </p:spPr>
        <p:txBody>
          <a:bodyPr lIns="88977" tIns="44489" rIns="88977" bIns="44489" anchor="ctr"/>
          <a:lstStyle/>
          <a:p>
            <a:pPr algn="ctr" defTabSz="679114" fontAlgn="auto">
              <a:lnSpc>
                <a:spcPct val="120000"/>
              </a:lnSpc>
              <a:spcBef>
                <a:spcPts val="0"/>
              </a:spcBef>
              <a:spcAft>
                <a:spcPts val="0"/>
              </a:spcAft>
              <a:defRPr/>
            </a:pPr>
            <a:endParaRPr lang="zh-CN" altLang="en-US" sz="1000" kern="0">
              <a:solidFill>
                <a:srgbClr val="FFFFFF"/>
              </a:solidFill>
              <a:latin typeface="微软雅黑" panose="020B0503020204020204" pitchFamily="34" charset="-122"/>
              <a:ea typeface="微软雅黑" panose="020B0503020204020204" pitchFamily="34" charset="-122"/>
            </a:endParaRPr>
          </a:p>
        </p:txBody>
      </p:sp>
      <p:sp>
        <p:nvSpPr>
          <p:cNvPr id="26" name="文本框 58"/>
          <p:cNvSpPr txBox="1">
            <a:spLocks noChangeArrowheads="1"/>
          </p:cNvSpPr>
          <p:nvPr/>
        </p:nvSpPr>
        <p:spPr bwMode="auto">
          <a:xfrm>
            <a:off x="3182915" y="4597407"/>
            <a:ext cx="4250447" cy="56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77" tIns="44489" rIns="88977" bIns="44489">
            <a:spAutoFit/>
          </a:bodyPr>
          <a:lstStyle>
            <a:lvl1pPr marL="373063" indent="-373063">
              <a:defRPr sz="2100">
                <a:solidFill>
                  <a:schemeClr val="tx1"/>
                </a:solidFill>
                <a:latin typeface="Calibri" pitchFamily="34" charset="0"/>
                <a:ea typeface="宋体" pitchFamily="2" charset="-122"/>
              </a:defRPr>
            </a:lvl1pPr>
            <a:lvl2pPr marL="742950" indent="-285750">
              <a:defRPr sz="2100">
                <a:solidFill>
                  <a:schemeClr val="tx1"/>
                </a:solidFill>
                <a:latin typeface="Calibri" pitchFamily="34" charset="0"/>
                <a:ea typeface="宋体" pitchFamily="2" charset="-122"/>
              </a:defRPr>
            </a:lvl2pPr>
            <a:lvl3pPr marL="1143000" indent="-228600">
              <a:defRPr sz="2100">
                <a:solidFill>
                  <a:schemeClr val="tx1"/>
                </a:solidFill>
                <a:latin typeface="Calibri" pitchFamily="34" charset="0"/>
                <a:ea typeface="宋体" pitchFamily="2" charset="-122"/>
              </a:defRPr>
            </a:lvl3pPr>
            <a:lvl4pPr marL="1600200" indent="-228600">
              <a:defRPr sz="2100">
                <a:solidFill>
                  <a:schemeClr val="tx1"/>
                </a:solidFill>
                <a:latin typeface="Calibri" pitchFamily="34" charset="0"/>
                <a:ea typeface="宋体" pitchFamily="2" charset="-122"/>
              </a:defRPr>
            </a:lvl4pPr>
            <a:lvl5pPr marL="2057400" indent="-228600">
              <a:defRPr sz="2100">
                <a:solidFill>
                  <a:schemeClr val="tx1"/>
                </a:solidFill>
                <a:latin typeface="Calibri" pitchFamily="34" charset="0"/>
                <a:ea typeface="宋体" pitchFamily="2" charset="-122"/>
              </a:defRPr>
            </a:lvl5pPr>
            <a:lvl6pPr marL="2514600" indent="-228600" defTabSz="1068388" fontAlgn="base">
              <a:spcBef>
                <a:spcPct val="0"/>
              </a:spcBef>
              <a:spcAft>
                <a:spcPct val="0"/>
              </a:spcAft>
              <a:defRPr sz="2100">
                <a:solidFill>
                  <a:schemeClr val="tx1"/>
                </a:solidFill>
                <a:latin typeface="Calibri" pitchFamily="34" charset="0"/>
                <a:ea typeface="宋体" pitchFamily="2" charset="-122"/>
              </a:defRPr>
            </a:lvl6pPr>
            <a:lvl7pPr marL="2971800" indent="-228600" defTabSz="1068388" fontAlgn="base">
              <a:spcBef>
                <a:spcPct val="0"/>
              </a:spcBef>
              <a:spcAft>
                <a:spcPct val="0"/>
              </a:spcAft>
              <a:defRPr sz="2100">
                <a:solidFill>
                  <a:schemeClr val="tx1"/>
                </a:solidFill>
                <a:latin typeface="Calibri" pitchFamily="34" charset="0"/>
                <a:ea typeface="宋体" pitchFamily="2" charset="-122"/>
              </a:defRPr>
            </a:lvl7pPr>
            <a:lvl8pPr marL="3429000" indent="-228600" defTabSz="1068388" fontAlgn="base">
              <a:spcBef>
                <a:spcPct val="0"/>
              </a:spcBef>
              <a:spcAft>
                <a:spcPct val="0"/>
              </a:spcAft>
              <a:defRPr sz="2100">
                <a:solidFill>
                  <a:schemeClr val="tx1"/>
                </a:solidFill>
                <a:latin typeface="Calibri" pitchFamily="34" charset="0"/>
                <a:ea typeface="宋体" pitchFamily="2" charset="-122"/>
              </a:defRPr>
            </a:lvl8pPr>
            <a:lvl9pPr marL="3886200" indent="-228600" defTabSz="1068388" fontAlgn="base">
              <a:spcBef>
                <a:spcPct val="0"/>
              </a:spcBef>
              <a:spcAft>
                <a:spcPct val="0"/>
              </a:spcAft>
              <a:defRPr sz="2100">
                <a:solidFill>
                  <a:schemeClr val="tx1"/>
                </a:solidFill>
                <a:latin typeface="Calibri" pitchFamily="34" charset="0"/>
                <a:ea typeface="宋体" pitchFamily="2" charset="-122"/>
              </a:defRPr>
            </a:lvl9pPr>
          </a:lstStyle>
          <a:p>
            <a:pPr>
              <a:lnSpc>
                <a:spcPct val="120000"/>
              </a:lnSpc>
              <a:buFont typeface="Wingdings" pitchFamily="2" charset="2"/>
              <a:buChar char="l"/>
            </a:pPr>
            <a:r>
              <a:rPr lang="zh-CN" altLang="en-US" sz="1300" dirty="0">
                <a:solidFill>
                  <a:srgbClr val="000000"/>
                </a:solidFill>
                <a:latin typeface="微软雅黑" pitchFamily="34" charset="-122"/>
                <a:ea typeface="微软雅黑" pitchFamily="34" charset="-122"/>
              </a:rPr>
              <a:t>办法条文：共</a:t>
            </a:r>
            <a:r>
              <a:rPr lang="en-US" altLang="zh-CN" sz="1300" dirty="0">
                <a:solidFill>
                  <a:srgbClr val="000000"/>
                </a:solidFill>
                <a:latin typeface="微软雅黑" pitchFamily="34" charset="-122"/>
                <a:ea typeface="微软雅黑" pitchFamily="34" charset="-122"/>
              </a:rPr>
              <a:t>11</a:t>
            </a:r>
            <a:r>
              <a:rPr lang="zh-CN" altLang="en-US" sz="1300" dirty="0">
                <a:solidFill>
                  <a:srgbClr val="000000"/>
                </a:solidFill>
                <a:latin typeface="微软雅黑" pitchFamily="34" charset="-122"/>
                <a:ea typeface="微软雅黑" pitchFamily="34" charset="-122"/>
              </a:rPr>
              <a:t>章，</a:t>
            </a:r>
            <a:r>
              <a:rPr lang="en-US" altLang="zh-CN" sz="1300" dirty="0">
                <a:solidFill>
                  <a:srgbClr val="000000"/>
                </a:solidFill>
                <a:latin typeface="微软雅黑" pitchFamily="34" charset="-122"/>
                <a:ea typeface="微软雅黑" pitchFamily="34" charset="-122"/>
              </a:rPr>
              <a:t>41</a:t>
            </a:r>
            <a:r>
              <a:rPr lang="zh-CN" altLang="en-US" sz="1300" dirty="0">
                <a:solidFill>
                  <a:srgbClr val="000000"/>
                </a:solidFill>
                <a:latin typeface="微软雅黑" pitchFamily="34" charset="-122"/>
                <a:ea typeface="微软雅黑" pitchFamily="34" charset="-122"/>
              </a:rPr>
              <a:t>条</a:t>
            </a:r>
          </a:p>
          <a:p>
            <a:pPr>
              <a:lnSpc>
                <a:spcPct val="120000"/>
              </a:lnSpc>
              <a:buFont typeface="Wingdings" pitchFamily="2" charset="2"/>
              <a:buChar char="l"/>
            </a:pPr>
            <a:r>
              <a:rPr lang="en-US" altLang="zh-CN" sz="1300" dirty="0">
                <a:solidFill>
                  <a:srgbClr val="000000"/>
                </a:solidFill>
                <a:latin typeface="微软雅黑" pitchFamily="34" charset="-122"/>
                <a:ea typeface="微软雅黑" pitchFamily="34" charset="-122"/>
              </a:rPr>
              <a:t>2021</a:t>
            </a:r>
            <a:r>
              <a:rPr lang="zh-CN" altLang="en-US" sz="1300" dirty="0">
                <a:solidFill>
                  <a:srgbClr val="000000"/>
                </a:solidFill>
                <a:latin typeface="微软雅黑" pitchFamily="34" charset="-122"/>
                <a:ea typeface="微软雅黑" pitchFamily="34" charset="-122"/>
              </a:rPr>
              <a:t>年</a:t>
            </a:r>
            <a:r>
              <a:rPr lang="en-US" altLang="zh-CN" sz="1300" dirty="0">
                <a:solidFill>
                  <a:srgbClr val="000000"/>
                </a:solidFill>
                <a:latin typeface="微软雅黑" pitchFamily="34" charset="-122"/>
                <a:ea typeface="微软雅黑" pitchFamily="34" charset="-122"/>
              </a:rPr>
              <a:t>7</a:t>
            </a:r>
            <a:r>
              <a:rPr lang="zh-CN" altLang="en-US" sz="1300" dirty="0">
                <a:solidFill>
                  <a:srgbClr val="000000"/>
                </a:solidFill>
                <a:latin typeface="微软雅黑" pitchFamily="34" charset="-122"/>
                <a:ea typeface="微软雅黑" pitchFamily="34" charset="-122"/>
              </a:rPr>
              <a:t>月</a:t>
            </a:r>
            <a:r>
              <a:rPr lang="en-US" altLang="zh-CN" sz="1300" dirty="0">
                <a:solidFill>
                  <a:srgbClr val="000000"/>
                </a:solidFill>
                <a:latin typeface="微软雅黑" pitchFamily="34" charset="-122"/>
                <a:ea typeface="微软雅黑" pitchFamily="34" charset="-122"/>
              </a:rPr>
              <a:t>25</a:t>
            </a:r>
            <a:r>
              <a:rPr lang="zh-CN" altLang="en-US" sz="1300" dirty="0">
                <a:solidFill>
                  <a:srgbClr val="000000"/>
                </a:solidFill>
                <a:latin typeface="微软雅黑" pitchFamily="34" charset="-122"/>
                <a:ea typeface="微软雅黑" pitchFamily="34" charset="-122"/>
              </a:rPr>
              <a:t>日发布实施</a:t>
            </a:r>
          </a:p>
        </p:txBody>
      </p:sp>
      <p:grpSp>
        <p:nvGrpSpPr>
          <p:cNvPr id="27" name="组合 36"/>
          <p:cNvGrpSpPr>
            <a:grpSpLocks/>
          </p:cNvGrpSpPr>
          <p:nvPr/>
        </p:nvGrpSpPr>
        <p:grpSpPr bwMode="auto">
          <a:xfrm>
            <a:off x="1373669" y="3275751"/>
            <a:ext cx="1613333" cy="834992"/>
            <a:chOff x="710462" y="2852936"/>
            <a:chExt cx="2187757" cy="1106750"/>
          </a:xfrm>
          <a:solidFill>
            <a:schemeClr val="accent1">
              <a:lumMod val="75000"/>
            </a:schemeClr>
          </a:solidFill>
        </p:grpSpPr>
        <p:grpSp>
          <p:nvGrpSpPr>
            <p:cNvPr id="28" name="组合 37"/>
            <p:cNvGrpSpPr>
              <a:grpSpLocks/>
            </p:cNvGrpSpPr>
            <p:nvPr/>
          </p:nvGrpSpPr>
          <p:grpSpPr bwMode="auto">
            <a:xfrm>
              <a:off x="710462" y="2852936"/>
              <a:ext cx="2187757" cy="1106750"/>
              <a:chOff x="717476" y="1291449"/>
              <a:chExt cx="2187757" cy="1106750"/>
            </a:xfrm>
            <a:grpFill/>
          </p:grpSpPr>
          <p:sp>
            <p:nvSpPr>
              <p:cNvPr id="31" name="圆角矩形 30"/>
              <p:cNvSpPr/>
              <p:nvPr/>
            </p:nvSpPr>
            <p:spPr>
              <a:xfrm>
                <a:off x="717476" y="1291449"/>
                <a:ext cx="2187757" cy="1106750"/>
              </a:xfrm>
              <a:prstGeom prst="roundRect">
                <a:avLst>
                  <a:gd name="adj" fmla="val 10880"/>
                </a:avLst>
              </a:prstGeom>
              <a:grpFill/>
              <a:ln w="25400" cap="flat" cmpd="sng" algn="ctr">
                <a:noFill/>
                <a:prstDash val="solid"/>
              </a:ln>
              <a:effectLst>
                <a:outerShdw blurRad="444500" dist="254000" dir="8100000" algn="tr" rotWithShape="0">
                  <a:prstClr val="black">
                    <a:alpha val="50000"/>
                  </a:prstClr>
                </a:outerShdw>
              </a:effectLst>
            </p:spPr>
            <p:txBody>
              <a:bodyPr anchor="ctr"/>
              <a:lstStyle/>
              <a:p>
                <a:pPr algn="ctr" defTabSz="794563" fontAlgn="auto">
                  <a:spcBef>
                    <a:spcPts val="0"/>
                  </a:spcBef>
                  <a:spcAft>
                    <a:spcPts val="0"/>
                  </a:spcAft>
                  <a:defRPr/>
                </a:pPr>
                <a:endParaRPr lang="zh-CN" altLang="en-US" sz="3000" kern="0">
                  <a:solidFill>
                    <a:sysClr val="window" lastClr="FFFFFF"/>
                  </a:solidFill>
                  <a:latin typeface="微软雅黑" pitchFamily="34" charset="-122"/>
                  <a:ea typeface="微软雅黑" pitchFamily="34" charset="-122"/>
                </a:endParaRPr>
              </a:p>
            </p:txBody>
          </p:sp>
          <p:sp>
            <p:nvSpPr>
              <p:cNvPr id="32" name="TextBox 31"/>
              <p:cNvSpPr txBox="1"/>
              <p:nvPr/>
            </p:nvSpPr>
            <p:spPr>
              <a:xfrm>
                <a:off x="1564598" y="1609640"/>
                <a:ext cx="1206879" cy="499421"/>
              </a:xfrm>
              <a:prstGeom prst="rect">
                <a:avLst/>
              </a:prstGeom>
              <a:grpFill/>
              <a:ln w="25400" cap="flat" cmpd="sng" algn="ctr">
                <a:noFill/>
                <a:prstDash val="solid"/>
              </a:ln>
              <a:effectLst/>
            </p:spPr>
            <p:txBody>
              <a:bodyPr anchor="ctr"/>
              <a:lstStyle>
                <a:defPPr>
                  <a:defRPr lang="zh-CN"/>
                </a:defPPr>
                <a:lvl1pPr algn="ctr">
                  <a:defRPr sz="2000">
                    <a:solidFill>
                      <a:schemeClr val="bg1"/>
                    </a:solidFill>
                    <a:latin typeface="微软雅黑" pitchFamily="34" charset="-122"/>
                    <a:ea typeface="微软雅黑" pitchFamily="34" charset="-122"/>
                  </a:defRPr>
                </a:lvl1pPr>
              </a:lstStyle>
              <a:p>
                <a:pPr defTabSz="794563" fontAlgn="auto">
                  <a:spcBef>
                    <a:spcPts val="0"/>
                  </a:spcBef>
                  <a:spcAft>
                    <a:spcPts val="0"/>
                  </a:spcAft>
                  <a:defRPr/>
                </a:pPr>
                <a:r>
                  <a:rPr lang="zh-CN" altLang="en-US" sz="1500" kern="0" dirty="0">
                    <a:solidFill>
                      <a:sysClr val="window" lastClr="FFFFFF"/>
                    </a:solidFill>
                  </a:rPr>
                  <a:t>范围</a:t>
                </a:r>
              </a:p>
            </p:txBody>
          </p:sp>
        </p:grpSp>
        <p:sp>
          <p:nvSpPr>
            <p:cNvPr id="29" name="Freeform 26"/>
            <p:cNvSpPr>
              <a:spLocks noEditPoints="1"/>
            </p:cNvSpPr>
            <p:nvPr/>
          </p:nvSpPr>
          <p:spPr bwMode="auto">
            <a:xfrm>
              <a:off x="827306" y="3042467"/>
              <a:ext cx="467377" cy="468986"/>
            </a:xfrm>
            <a:custGeom>
              <a:avLst/>
              <a:gdLst/>
              <a:ahLst/>
              <a:cxnLst>
                <a:cxn ang="0">
                  <a:pos x="51" y="27"/>
                </a:cxn>
                <a:cxn ang="0">
                  <a:pos x="46" y="23"/>
                </a:cxn>
                <a:cxn ang="0">
                  <a:pos x="52" y="20"/>
                </a:cxn>
                <a:cxn ang="0">
                  <a:pos x="49" y="13"/>
                </a:cxn>
                <a:cxn ang="0">
                  <a:pos x="47" y="12"/>
                </a:cxn>
                <a:cxn ang="0">
                  <a:pos x="40" y="13"/>
                </a:cxn>
                <a:cxn ang="0">
                  <a:pos x="43" y="7"/>
                </a:cxn>
                <a:cxn ang="0">
                  <a:pos x="37" y="2"/>
                </a:cxn>
                <a:cxn ang="0">
                  <a:pos x="32" y="7"/>
                </a:cxn>
                <a:cxn ang="0">
                  <a:pos x="29" y="1"/>
                </a:cxn>
                <a:cxn ang="0">
                  <a:pos x="27" y="0"/>
                </a:cxn>
                <a:cxn ang="0">
                  <a:pos x="19" y="2"/>
                </a:cxn>
                <a:cxn ang="0">
                  <a:pos x="18" y="9"/>
                </a:cxn>
                <a:cxn ang="0">
                  <a:pos x="12" y="4"/>
                </a:cxn>
                <a:cxn ang="0">
                  <a:pos x="6" y="10"/>
                </a:cxn>
                <a:cxn ang="0">
                  <a:pos x="10" y="15"/>
                </a:cxn>
                <a:cxn ang="0">
                  <a:pos x="3" y="16"/>
                </a:cxn>
                <a:cxn ang="0">
                  <a:pos x="2" y="17"/>
                </a:cxn>
                <a:cxn ang="0">
                  <a:pos x="0" y="25"/>
                </a:cxn>
                <a:cxn ang="0">
                  <a:pos x="7" y="27"/>
                </a:cxn>
                <a:cxn ang="0">
                  <a:pos x="2" y="31"/>
                </a:cxn>
                <a:cxn ang="0">
                  <a:pos x="4" y="39"/>
                </a:cxn>
                <a:cxn ang="0">
                  <a:pos x="6" y="40"/>
                </a:cxn>
                <a:cxn ang="0">
                  <a:pos x="12" y="40"/>
                </a:cxn>
                <a:cxn ang="0">
                  <a:pos x="10" y="47"/>
                </a:cxn>
                <a:cxn ang="0">
                  <a:pos x="17" y="50"/>
                </a:cxn>
                <a:cxn ang="0">
                  <a:pos x="21" y="45"/>
                </a:cxn>
                <a:cxn ang="0">
                  <a:pos x="23" y="51"/>
                </a:cxn>
                <a:cxn ang="0">
                  <a:pos x="24" y="52"/>
                </a:cxn>
                <a:cxn ang="0">
                  <a:pos x="32" y="52"/>
                </a:cxn>
                <a:cxn ang="0">
                  <a:pos x="33" y="50"/>
                </a:cxn>
                <a:cxn ang="0">
                  <a:pos x="35" y="44"/>
                </a:cxn>
                <a:cxn ang="0">
                  <a:pos x="40" y="48"/>
                </a:cxn>
                <a:cxn ang="0">
                  <a:pos x="46" y="43"/>
                </a:cxn>
                <a:cxn ang="0">
                  <a:pos x="46" y="41"/>
                </a:cxn>
                <a:cxn ang="0">
                  <a:pos x="43" y="35"/>
                </a:cxn>
                <a:cxn ang="0">
                  <a:pos x="50" y="36"/>
                </a:cxn>
                <a:cxn ang="0">
                  <a:pos x="52" y="29"/>
                </a:cxn>
                <a:cxn ang="0">
                  <a:pos x="33" y="28"/>
                </a:cxn>
                <a:cxn ang="0">
                  <a:pos x="19" y="25"/>
                </a:cxn>
                <a:cxn ang="0">
                  <a:pos x="33" y="28"/>
                </a:cxn>
              </a:cxnLst>
              <a:rect l="0" t="0" r="r" b="b"/>
              <a:pathLst>
                <a:path w="52" h="52">
                  <a:moveTo>
                    <a:pt x="52" y="27"/>
                  </a:moveTo>
                  <a:cubicBezTo>
                    <a:pt x="52" y="27"/>
                    <a:pt x="52" y="27"/>
                    <a:pt x="51" y="27"/>
                  </a:cubicBezTo>
                  <a:cubicBezTo>
                    <a:pt x="46" y="26"/>
                    <a:pt x="46" y="26"/>
                    <a:pt x="46" y="26"/>
                  </a:cubicBezTo>
                  <a:cubicBezTo>
                    <a:pt x="46" y="23"/>
                    <a:pt x="46" y="23"/>
                    <a:pt x="46" y="23"/>
                  </a:cubicBezTo>
                  <a:cubicBezTo>
                    <a:pt x="51" y="21"/>
                    <a:pt x="51" y="21"/>
                    <a:pt x="51" y="21"/>
                  </a:cubicBezTo>
                  <a:cubicBezTo>
                    <a:pt x="51" y="21"/>
                    <a:pt x="51" y="21"/>
                    <a:pt x="52" y="20"/>
                  </a:cubicBezTo>
                  <a:cubicBezTo>
                    <a:pt x="52" y="20"/>
                    <a:pt x="52" y="20"/>
                    <a:pt x="51" y="19"/>
                  </a:cubicBezTo>
                  <a:cubicBezTo>
                    <a:pt x="49" y="13"/>
                    <a:pt x="49" y="13"/>
                    <a:pt x="49" y="13"/>
                  </a:cubicBezTo>
                  <a:cubicBezTo>
                    <a:pt x="49" y="12"/>
                    <a:pt x="48" y="12"/>
                    <a:pt x="48" y="12"/>
                  </a:cubicBezTo>
                  <a:cubicBezTo>
                    <a:pt x="48" y="12"/>
                    <a:pt x="47" y="12"/>
                    <a:pt x="47" y="12"/>
                  </a:cubicBezTo>
                  <a:cubicBezTo>
                    <a:pt x="42" y="14"/>
                    <a:pt x="42" y="14"/>
                    <a:pt x="42" y="14"/>
                  </a:cubicBezTo>
                  <a:cubicBezTo>
                    <a:pt x="40" y="13"/>
                    <a:pt x="40" y="13"/>
                    <a:pt x="40" y="13"/>
                  </a:cubicBezTo>
                  <a:cubicBezTo>
                    <a:pt x="43" y="8"/>
                    <a:pt x="43" y="8"/>
                    <a:pt x="43" y="8"/>
                  </a:cubicBezTo>
                  <a:cubicBezTo>
                    <a:pt x="43" y="7"/>
                    <a:pt x="43" y="7"/>
                    <a:pt x="43" y="7"/>
                  </a:cubicBezTo>
                  <a:cubicBezTo>
                    <a:pt x="43" y="6"/>
                    <a:pt x="43" y="6"/>
                    <a:pt x="43" y="6"/>
                  </a:cubicBezTo>
                  <a:cubicBezTo>
                    <a:pt x="37" y="2"/>
                    <a:pt x="37" y="2"/>
                    <a:pt x="37" y="2"/>
                  </a:cubicBezTo>
                  <a:cubicBezTo>
                    <a:pt x="36" y="2"/>
                    <a:pt x="35" y="2"/>
                    <a:pt x="35" y="3"/>
                  </a:cubicBezTo>
                  <a:cubicBezTo>
                    <a:pt x="32" y="7"/>
                    <a:pt x="32" y="7"/>
                    <a:pt x="32" y="7"/>
                  </a:cubicBezTo>
                  <a:cubicBezTo>
                    <a:pt x="30" y="7"/>
                    <a:pt x="30" y="7"/>
                    <a:pt x="30" y="7"/>
                  </a:cubicBezTo>
                  <a:cubicBezTo>
                    <a:pt x="29" y="1"/>
                    <a:pt x="29" y="1"/>
                    <a:pt x="29" y="1"/>
                  </a:cubicBezTo>
                  <a:cubicBezTo>
                    <a:pt x="29" y="1"/>
                    <a:pt x="29" y="1"/>
                    <a:pt x="29" y="0"/>
                  </a:cubicBezTo>
                  <a:cubicBezTo>
                    <a:pt x="28" y="0"/>
                    <a:pt x="28" y="0"/>
                    <a:pt x="27" y="0"/>
                  </a:cubicBezTo>
                  <a:cubicBezTo>
                    <a:pt x="20" y="1"/>
                    <a:pt x="20" y="1"/>
                    <a:pt x="20" y="1"/>
                  </a:cubicBezTo>
                  <a:cubicBezTo>
                    <a:pt x="20" y="1"/>
                    <a:pt x="19" y="1"/>
                    <a:pt x="19" y="2"/>
                  </a:cubicBezTo>
                  <a:cubicBezTo>
                    <a:pt x="20" y="8"/>
                    <a:pt x="20" y="8"/>
                    <a:pt x="20" y="8"/>
                  </a:cubicBezTo>
                  <a:cubicBezTo>
                    <a:pt x="18" y="9"/>
                    <a:pt x="18" y="9"/>
                    <a:pt x="18" y="9"/>
                  </a:cubicBezTo>
                  <a:cubicBezTo>
                    <a:pt x="14" y="4"/>
                    <a:pt x="14" y="4"/>
                    <a:pt x="14" y="4"/>
                  </a:cubicBezTo>
                  <a:cubicBezTo>
                    <a:pt x="13" y="4"/>
                    <a:pt x="12" y="4"/>
                    <a:pt x="12" y="4"/>
                  </a:cubicBezTo>
                  <a:cubicBezTo>
                    <a:pt x="7" y="9"/>
                    <a:pt x="7" y="9"/>
                    <a:pt x="7" y="9"/>
                  </a:cubicBezTo>
                  <a:cubicBezTo>
                    <a:pt x="6" y="9"/>
                    <a:pt x="6" y="9"/>
                    <a:pt x="6" y="10"/>
                  </a:cubicBezTo>
                  <a:cubicBezTo>
                    <a:pt x="6" y="10"/>
                    <a:pt x="6" y="11"/>
                    <a:pt x="6" y="11"/>
                  </a:cubicBezTo>
                  <a:cubicBezTo>
                    <a:pt x="10" y="15"/>
                    <a:pt x="10" y="15"/>
                    <a:pt x="10" y="15"/>
                  </a:cubicBezTo>
                  <a:cubicBezTo>
                    <a:pt x="9" y="17"/>
                    <a:pt x="9" y="17"/>
                    <a:pt x="9" y="17"/>
                  </a:cubicBezTo>
                  <a:cubicBezTo>
                    <a:pt x="3" y="16"/>
                    <a:pt x="3" y="16"/>
                    <a:pt x="3" y="16"/>
                  </a:cubicBezTo>
                  <a:cubicBezTo>
                    <a:pt x="3" y="16"/>
                    <a:pt x="3" y="16"/>
                    <a:pt x="2" y="16"/>
                  </a:cubicBezTo>
                  <a:cubicBezTo>
                    <a:pt x="2" y="16"/>
                    <a:pt x="2" y="16"/>
                    <a:pt x="2" y="17"/>
                  </a:cubicBezTo>
                  <a:cubicBezTo>
                    <a:pt x="0" y="24"/>
                    <a:pt x="0" y="24"/>
                    <a:pt x="0" y="24"/>
                  </a:cubicBezTo>
                  <a:cubicBezTo>
                    <a:pt x="0" y="24"/>
                    <a:pt x="0" y="24"/>
                    <a:pt x="0" y="25"/>
                  </a:cubicBezTo>
                  <a:cubicBezTo>
                    <a:pt x="1" y="25"/>
                    <a:pt x="1" y="25"/>
                    <a:pt x="1" y="25"/>
                  </a:cubicBezTo>
                  <a:cubicBezTo>
                    <a:pt x="7" y="27"/>
                    <a:pt x="7" y="27"/>
                    <a:pt x="7" y="27"/>
                  </a:cubicBezTo>
                  <a:cubicBezTo>
                    <a:pt x="7" y="29"/>
                    <a:pt x="7" y="29"/>
                    <a:pt x="7" y="29"/>
                  </a:cubicBezTo>
                  <a:cubicBezTo>
                    <a:pt x="2" y="31"/>
                    <a:pt x="2" y="31"/>
                    <a:pt x="2" y="31"/>
                  </a:cubicBezTo>
                  <a:cubicBezTo>
                    <a:pt x="1" y="31"/>
                    <a:pt x="1" y="32"/>
                    <a:pt x="1" y="33"/>
                  </a:cubicBezTo>
                  <a:cubicBezTo>
                    <a:pt x="4" y="39"/>
                    <a:pt x="4" y="39"/>
                    <a:pt x="4" y="39"/>
                  </a:cubicBezTo>
                  <a:cubicBezTo>
                    <a:pt x="4" y="40"/>
                    <a:pt x="4" y="40"/>
                    <a:pt x="5" y="40"/>
                  </a:cubicBezTo>
                  <a:cubicBezTo>
                    <a:pt x="5" y="40"/>
                    <a:pt x="5" y="40"/>
                    <a:pt x="6" y="40"/>
                  </a:cubicBezTo>
                  <a:cubicBezTo>
                    <a:pt x="11" y="38"/>
                    <a:pt x="11" y="38"/>
                    <a:pt x="11" y="38"/>
                  </a:cubicBezTo>
                  <a:cubicBezTo>
                    <a:pt x="12" y="40"/>
                    <a:pt x="12" y="40"/>
                    <a:pt x="12" y="40"/>
                  </a:cubicBezTo>
                  <a:cubicBezTo>
                    <a:pt x="9" y="45"/>
                    <a:pt x="9" y="45"/>
                    <a:pt x="9" y="45"/>
                  </a:cubicBezTo>
                  <a:cubicBezTo>
                    <a:pt x="9" y="45"/>
                    <a:pt x="9" y="46"/>
                    <a:pt x="10" y="47"/>
                  </a:cubicBezTo>
                  <a:cubicBezTo>
                    <a:pt x="16" y="50"/>
                    <a:pt x="16" y="50"/>
                    <a:pt x="16" y="50"/>
                  </a:cubicBezTo>
                  <a:cubicBezTo>
                    <a:pt x="16" y="50"/>
                    <a:pt x="17" y="50"/>
                    <a:pt x="17" y="50"/>
                  </a:cubicBezTo>
                  <a:cubicBezTo>
                    <a:pt x="17" y="50"/>
                    <a:pt x="18" y="50"/>
                    <a:pt x="18" y="50"/>
                  </a:cubicBezTo>
                  <a:cubicBezTo>
                    <a:pt x="21" y="45"/>
                    <a:pt x="21" y="45"/>
                    <a:pt x="21" y="45"/>
                  </a:cubicBezTo>
                  <a:cubicBezTo>
                    <a:pt x="23" y="45"/>
                    <a:pt x="23" y="45"/>
                    <a:pt x="23" y="45"/>
                  </a:cubicBezTo>
                  <a:cubicBezTo>
                    <a:pt x="23" y="51"/>
                    <a:pt x="23" y="51"/>
                    <a:pt x="23" y="51"/>
                  </a:cubicBezTo>
                  <a:cubicBezTo>
                    <a:pt x="23" y="51"/>
                    <a:pt x="24" y="52"/>
                    <a:pt x="24" y="52"/>
                  </a:cubicBezTo>
                  <a:cubicBezTo>
                    <a:pt x="24" y="52"/>
                    <a:pt x="24" y="52"/>
                    <a:pt x="24" y="52"/>
                  </a:cubicBezTo>
                  <a:cubicBezTo>
                    <a:pt x="25" y="52"/>
                    <a:pt x="25" y="52"/>
                    <a:pt x="25" y="52"/>
                  </a:cubicBezTo>
                  <a:cubicBezTo>
                    <a:pt x="32" y="52"/>
                    <a:pt x="32" y="52"/>
                    <a:pt x="32" y="52"/>
                  </a:cubicBezTo>
                  <a:cubicBezTo>
                    <a:pt x="32" y="52"/>
                    <a:pt x="33" y="51"/>
                    <a:pt x="33" y="51"/>
                  </a:cubicBezTo>
                  <a:cubicBezTo>
                    <a:pt x="33" y="51"/>
                    <a:pt x="33" y="50"/>
                    <a:pt x="33" y="50"/>
                  </a:cubicBezTo>
                  <a:cubicBezTo>
                    <a:pt x="33" y="44"/>
                    <a:pt x="33" y="44"/>
                    <a:pt x="33" y="44"/>
                  </a:cubicBezTo>
                  <a:cubicBezTo>
                    <a:pt x="35" y="44"/>
                    <a:pt x="35" y="44"/>
                    <a:pt x="35" y="44"/>
                  </a:cubicBezTo>
                  <a:cubicBezTo>
                    <a:pt x="39" y="48"/>
                    <a:pt x="39" y="48"/>
                    <a:pt x="39" y="48"/>
                  </a:cubicBezTo>
                  <a:cubicBezTo>
                    <a:pt x="39" y="48"/>
                    <a:pt x="39" y="48"/>
                    <a:pt x="40" y="48"/>
                  </a:cubicBezTo>
                  <a:cubicBezTo>
                    <a:pt x="40" y="48"/>
                    <a:pt x="40" y="48"/>
                    <a:pt x="41" y="48"/>
                  </a:cubicBezTo>
                  <a:cubicBezTo>
                    <a:pt x="46" y="43"/>
                    <a:pt x="46" y="43"/>
                    <a:pt x="46" y="43"/>
                  </a:cubicBezTo>
                  <a:cubicBezTo>
                    <a:pt x="46" y="43"/>
                    <a:pt x="46" y="43"/>
                    <a:pt x="46" y="42"/>
                  </a:cubicBezTo>
                  <a:cubicBezTo>
                    <a:pt x="46" y="42"/>
                    <a:pt x="46" y="42"/>
                    <a:pt x="46" y="41"/>
                  </a:cubicBezTo>
                  <a:cubicBezTo>
                    <a:pt x="42" y="37"/>
                    <a:pt x="42" y="37"/>
                    <a:pt x="42" y="37"/>
                  </a:cubicBezTo>
                  <a:cubicBezTo>
                    <a:pt x="43" y="35"/>
                    <a:pt x="43" y="35"/>
                    <a:pt x="43" y="35"/>
                  </a:cubicBezTo>
                  <a:cubicBezTo>
                    <a:pt x="49" y="36"/>
                    <a:pt x="49" y="36"/>
                    <a:pt x="49" y="36"/>
                  </a:cubicBezTo>
                  <a:cubicBezTo>
                    <a:pt x="49" y="37"/>
                    <a:pt x="50" y="36"/>
                    <a:pt x="50" y="36"/>
                  </a:cubicBezTo>
                  <a:cubicBezTo>
                    <a:pt x="50" y="36"/>
                    <a:pt x="51" y="36"/>
                    <a:pt x="51" y="35"/>
                  </a:cubicBezTo>
                  <a:cubicBezTo>
                    <a:pt x="52" y="29"/>
                    <a:pt x="52" y="29"/>
                    <a:pt x="52" y="29"/>
                  </a:cubicBezTo>
                  <a:cubicBezTo>
                    <a:pt x="52" y="28"/>
                    <a:pt x="52" y="28"/>
                    <a:pt x="52" y="27"/>
                  </a:cubicBezTo>
                  <a:close/>
                  <a:moveTo>
                    <a:pt x="33" y="28"/>
                  </a:moveTo>
                  <a:cubicBezTo>
                    <a:pt x="32" y="31"/>
                    <a:pt x="28" y="34"/>
                    <a:pt x="25" y="33"/>
                  </a:cubicBezTo>
                  <a:cubicBezTo>
                    <a:pt x="21" y="32"/>
                    <a:pt x="18" y="28"/>
                    <a:pt x="19" y="25"/>
                  </a:cubicBezTo>
                  <a:cubicBezTo>
                    <a:pt x="20" y="21"/>
                    <a:pt x="24" y="18"/>
                    <a:pt x="28" y="19"/>
                  </a:cubicBezTo>
                  <a:cubicBezTo>
                    <a:pt x="32" y="20"/>
                    <a:pt x="34" y="24"/>
                    <a:pt x="33" y="28"/>
                  </a:cubicBezTo>
                  <a:close/>
                </a:path>
              </a:pathLst>
            </a:custGeom>
            <a:grpFill/>
            <a:ln w="25400" cap="flat" cmpd="sng" algn="ctr">
              <a:noFill/>
              <a:prstDash val="solid"/>
            </a:ln>
            <a:effectLst>
              <a:outerShdw blurRad="444500" dist="254000" dir="8100000" algn="tr" rotWithShape="0">
                <a:prstClr val="black">
                  <a:alpha val="50000"/>
                </a:prstClr>
              </a:outerShdw>
            </a:effectLst>
          </p:spPr>
          <p:txBody>
            <a:bodyPr anchor="ctr"/>
            <a:lstStyle/>
            <a:p>
              <a:pPr algn="ctr" defTabSz="794563" fontAlgn="auto">
                <a:spcBef>
                  <a:spcPts val="0"/>
                </a:spcBef>
                <a:spcAft>
                  <a:spcPts val="0"/>
                </a:spcAft>
                <a:defRPr/>
              </a:pPr>
              <a:endParaRPr lang="da-DK" sz="3000" kern="0" dirty="0">
                <a:solidFill>
                  <a:sysClr val="window" lastClr="FFFFFF"/>
                </a:solidFill>
                <a:latin typeface="微软雅黑" pitchFamily="34" charset="-122"/>
                <a:ea typeface="微软雅黑" pitchFamily="34" charset="-122"/>
              </a:endParaRPr>
            </a:p>
          </p:txBody>
        </p:sp>
        <p:sp>
          <p:nvSpPr>
            <p:cNvPr id="30" name="Freeform 27"/>
            <p:cNvSpPr>
              <a:spLocks noEditPoints="1"/>
            </p:cNvSpPr>
            <p:nvPr/>
          </p:nvSpPr>
          <p:spPr bwMode="auto">
            <a:xfrm>
              <a:off x="1225500" y="3382792"/>
              <a:ext cx="332084" cy="334792"/>
            </a:xfrm>
            <a:custGeom>
              <a:avLst/>
              <a:gdLst/>
              <a:ahLst/>
              <a:cxnLst>
                <a:cxn ang="0">
                  <a:pos x="33" y="29"/>
                </a:cxn>
                <a:cxn ang="0">
                  <a:pos x="31" y="24"/>
                </a:cxn>
                <a:cxn ang="0">
                  <a:pos x="36" y="25"/>
                </a:cxn>
                <a:cxn ang="0">
                  <a:pos x="37" y="20"/>
                </a:cxn>
                <a:cxn ang="0">
                  <a:pos x="36" y="18"/>
                </a:cxn>
                <a:cxn ang="0">
                  <a:pos x="32" y="16"/>
                </a:cxn>
                <a:cxn ang="0">
                  <a:pos x="37" y="14"/>
                </a:cxn>
                <a:cxn ang="0">
                  <a:pos x="35" y="9"/>
                </a:cxn>
                <a:cxn ang="0">
                  <a:pos x="30" y="10"/>
                </a:cxn>
                <a:cxn ang="0">
                  <a:pos x="31" y="5"/>
                </a:cxn>
                <a:cxn ang="0">
                  <a:pos x="30" y="4"/>
                </a:cxn>
                <a:cxn ang="0">
                  <a:pos x="24" y="2"/>
                </a:cxn>
                <a:cxn ang="0">
                  <a:pos x="21" y="5"/>
                </a:cxn>
                <a:cxn ang="0">
                  <a:pos x="19" y="0"/>
                </a:cxn>
                <a:cxn ang="0">
                  <a:pos x="14" y="1"/>
                </a:cxn>
                <a:cxn ang="0">
                  <a:pos x="14" y="5"/>
                </a:cxn>
                <a:cxn ang="0">
                  <a:pos x="10" y="3"/>
                </a:cxn>
                <a:cxn ang="0">
                  <a:pos x="8" y="3"/>
                </a:cxn>
                <a:cxn ang="0">
                  <a:pos x="4" y="7"/>
                </a:cxn>
                <a:cxn ang="0">
                  <a:pos x="7" y="11"/>
                </a:cxn>
                <a:cxn ang="0">
                  <a:pos x="3" y="11"/>
                </a:cxn>
                <a:cxn ang="0">
                  <a:pos x="0" y="17"/>
                </a:cxn>
                <a:cxn ang="0">
                  <a:pos x="1" y="18"/>
                </a:cxn>
                <a:cxn ang="0">
                  <a:pos x="5" y="20"/>
                </a:cxn>
                <a:cxn ang="0">
                  <a:pos x="1" y="23"/>
                </a:cxn>
                <a:cxn ang="0">
                  <a:pos x="4" y="28"/>
                </a:cxn>
                <a:cxn ang="0">
                  <a:pos x="8" y="27"/>
                </a:cxn>
                <a:cxn ang="0">
                  <a:pos x="7" y="31"/>
                </a:cxn>
                <a:cxn ang="0">
                  <a:pos x="7" y="33"/>
                </a:cxn>
                <a:cxn ang="0">
                  <a:pos x="12" y="35"/>
                </a:cxn>
                <a:cxn ang="0">
                  <a:pos x="13" y="35"/>
                </a:cxn>
                <a:cxn ang="0">
                  <a:pos x="17" y="32"/>
                </a:cxn>
                <a:cxn ang="0">
                  <a:pos x="17" y="37"/>
                </a:cxn>
                <a:cxn ang="0">
                  <a:pos x="23" y="36"/>
                </a:cxn>
                <a:cxn ang="0">
                  <a:pos x="24" y="35"/>
                </a:cxn>
                <a:cxn ang="0">
                  <a:pos x="25" y="31"/>
                </a:cxn>
                <a:cxn ang="0">
                  <a:pos x="28" y="34"/>
                </a:cxn>
                <a:cxn ang="0">
                  <a:pos x="33" y="30"/>
                </a:cxn>
                <a:cxn ang="0">
                  <a:pos x="22" y="22"/>
                </a:cxn>
                <a:cxn ang="0">
                  <a:pos x="15" y="15"/>
                </a:cxn>
                <a:cxn ang="0">
                  <a:pos x="22" y="22"/>
                </a:cxn>
              </a:cxnLst>
              <a:rect l="0" t="0" r="r" b="b"/>
              <a:pathLst>
                <a:path w="37" h="37">
                  <a:moveTo>
                    <a:pt x="33" y="29"/>
                  </a:moveTo>
                  <a:cubicBezTo>
                    <a:pt x="33" y="29"/>
                    <a:pt x="33" y="29"/>
                    <a:pt x="33" y="29"/>
                  </a:cubicBezTo>
                  <a:cubicBezTo>
                    <a:pt x="30" y="26"/>
                    <a:pt x="30" y="26"/>
                    <a:pt x="30" y="26"/>
                  </a:cubicBezTo>
                  <a:cubicBezTo>
                    <a:pt x="31" y="24"/>
                    <a:pt x="31" y="24"/>
                    <a:pt x="31" y="24"/>
                  </a:cubicBezTo>
                  <a:cubicBezTo>
                    <a:pt x="35" y="25"/>
                    <a:pt x="35" y="25"/>
                    <a:pt x="35" y="25"/>
                  </a:cubicBezTo>
                  <a:cubicBezTo>
                    <a:pt x="35" y="25"/>
                    <a:pt x="36" y="25"/>
                    <a:pt x="36" y="25"/>
                  </a:cubicBezTo>
                  <a:cubicBezTo>
                    <a:pt x="36" y="25"/>
                    <a:pt x="36" y="25"/>
                    <a:pt x="36" y="24"/>
                  </a:cubicBezTo>
                  <a:cubicBezTo>
                    <a:pt x="37" y="20"/>
                    <a:pt x="37" y="20"/>
                    <a:pt x="37" y="20"/>
                  </a:cubicBezTo>
                  <a:cubicBezTo>
                    <a:pt x="37" y="19"/>
                    <a:pt x="37" y="19"/>
                    <a:pt x="37" y="19"/>
                  </a:cubicBezTo>
                  <a:cubicBezTo>
                    <a:pt x="37" y="19"/>
                    <a:pt x="37" y="18"/>
                    <a:pt x="36" y="18"/>
                  </a:cubicBezTo>
                  <a:cubicBezTo>
                    <a:pt x="33" y="18"/>
                    <a:pt x="33" y="18"/>
                    <a:pt x="33" y="18"/>
                  </a:cubicBezTo>
                  <a:cubicBezTo>
                    <a:pt x="32" y="16"/>
                    <a:pt x="32" y="16"/>
                    <a:pt x="32" y="16"/>
                  </a:cubicBezTo>
                  <a:cubicBezTo>
                    <a:pt x="36" y="14"/>
                    <a:pt x="36" y="14"/>
                    <a:pt x="36" y="14"/>
                  </a:cubicBezTo>
                  <a:cubicBezTo>
                    <a:pt x="36" y="14"/>
                    <a:pt x="37" y="14"/>
                    <a:pt x="37" y="14"/>
                  </a:cubicBezTo>
                  <a:cubicBezTo>
                    <a:pt x="37" y="14"/>
                    <a:pt x="37" y="13"/>
                    <a:pt x="37" y="13"/>
                  </a:cubicBezTo>
                  <a:cubicBezTo>
                    <a:pt x="35" y="9"/>
                    <a:pt x="35" y="9"/>
                    <a:pt x="35" y="9"/>
                  </a:cubicBezTo>
                  <a:cubicBezTo>
                    <a:pt x="34" y="8"/>
                    <a:pt x="34" y="8"/>
                    <a:pt x="33" y="8"/>
                  </a:cubicBezTo>
                  <a:cubicBezTo>
                    <a:pt x="30" y="10"/>
                    <a:pt x="30" y="10"/>
                    <a:pt x="30" y="10"/>
                  </a:cubicBezTo>
                  <a:cubicBezTo>
                    <a:pt x="29" y="8"/>
                    <a:pt x="29" y="8"/>
                    <a:pt x="29" y="8"/>
                  </a:cubicBezTo>
                  <a:cubicBezTo>
                    <a:pt x="31" y="5"/>
                    <a:pt x="31" y="5"/>
                    <a:pt x="31" y="5"/>
                  </a:cubicBezTo>
                  <a:cubicBezTo>
                    <a:pt x="31" y="5"/>
                    <a:pt x="31" y="4"/>
                    <a:pt x="31" y="4"/>
                  </a:cubicBezTo>
                  <a:cubicBezTo>
                    <a:pt x="31" y="4"/>
                    <a:pt x="30" y="4"/>
                    <a:pt x="30" y="4"/>
                  </a:cubicBezTo>
                  <a:cubicBezTo>
                    <a:pt x="26" y="1"/>
                    <a:pt x="26" y="1"/>
                    <a:pt x="26" y="1"/>
                  </a:cubicBezTo>
                  <a:cubicBezTo>
                    <a:pt x="25" y="1"/>
                    <a:pt x="25" y="1"/>
                    <a:pt x="24" y="2"/>
                  </a:cubicBezTo>
                  <a:cubicBezTo>
                    <a:pt x="22" y="5"/>
                    <a:pt x="22" y="5"/>
                    <a:pt x="22" y="5"/>
                  </a:cubicBezTo>
                  <a:cubicBezTo>
                    <a:pt x="21" y="5"/>
                    <a:pt x="21" y="5"/>
                    <a:pt x="21" y="5"/>
                  </a:cubicBezTo>
                  <a:cubicBezTo>
                    <a:pt x="21" y="1"/>
                    <a:pt x="21" y="1"/>
                    <a:pt x="21" y="1"/>
                  </a:cubicBezTo>
                  <a:cubicBezTo>
                    <a:pt x="20" y="0"/>
                    <a:pt x="20" y="0"/>
                    <a:pt x="19" y="0"/>
                  </a:cubicBezTo>
                  <a:cubicBezTo>
                    <a:pt x="14" y="0"/>
                    <a:pt x="14" y="0"/>
                    <a:pt x="14" y="0"/>
                  </a:cubicBezTo>
                  <a:cubicBezTo>
                    <a:pt x="14" y="0"/>
                    <a:pt x="14" y="0"/>
                    <a:pt x="14" y="1"/>
                  </a:cubicBezTo>
                  <a:cubicBezTo>
                    <a:pt x="14" y="1"/>
                    <a:pt x="14" y="1"/>
                    <a:pt x="14" y="1"/>
                  </a:cubicBezTo>
                  <a:cubicBezTo>
                    <a:pt x="14" y="5"/>
                    <a:pt x="14" y="5"/>
                    <a:pt x="14" y="5"/>
                  </a:cubicBezTo>
                  <a:cubicBezTo>
                    <a:pt x="13" y="6"/>
                    <a:pt x="13" y="6"/>
                    <a:pt x="13" y="6"/>
                  </a:cubicBezTo>
                  <a:cubicBezTo>
                    <a:pt x="10" y="3"/>
                    <a:pt x="10" y="3"/>
                    <a:pt x="10" y="3"/>
                  </a:cubicBezTo>
                  <a:cubicBezTo>
                    <a:pt x="10" y="3"/>
                    <a:pt x="9" y="3"/>
                    <a:pt x="9" y="3"/>
                  </a:cubicBezTo>
                  <a:cubicBezTo>
                    <a:pt x="9" y="3"/>
                    <a:pt x="9" y="3"/>
                    <a:pt x="8" y="3"/>
                  </a:cubicBezTo>
                  <a:cubicBezTo>
                    <a:pt x="5" y="6"/>
                    <a:pt x="5" y="6"/>
                    <a:pt x="5" y="6"/>
                  </a:cubicBezTo>
                  <a:cubicBezTo>
                    <a:pt x="5" y="6"/>
                    <a:pt x="4" y="7"/>
                    <a:pt x="4" y="7"/>
                  </a:cubicBezTo>
                  <a:cubicBezTo>
                    <a:pt x="4" y="7"/>
                    <a:pt x="4" y="8"/>
                    <a:pt x="5" y="8"/>
                  </a:cubicBezTo>
                  <a:cubicBezTo>
                    <a:pt x="7" y="11"/>
                    <a:pt x="7" y="11"/>
                    <a:pt x="7" y="11"/>
                  </a:cubicBezTo>
                  <a:cubicBezTo>
                    <a:pt x="7" y="12"/>
                    <a:pt x="7" y="12"/>
                    <a:pt x="7" y="12"/>
                  </a:cubicBezTo>
                  <a:cubicBezTo>
                    <a:pt x="3" y="11"/>
                    <a:pt x="3" y="11"/>
                    <a:pt x="3" y="11"/>
                  </a:cubicBezTo>
                  <a:cubicBezTo>
                    <a:pt x="2" y="11"/>
                    <a:pt x="2" y="11"/>
                    <a:pt x="1" y="12"/>
                  </a:cubicBezTo>
                  <a:cubicBezTo>
                    <a:pt x="0" y="17"/>
                    <a:pt x="0" y="17"/>
                    <a:pt x="0" y="17"/>
                  </a:cubicBezTo>
                  <a:cubicBezTo>
                    <a:pt x="0" y="17"/>
                    <a:pt x="0" y="17"/>
                    <a:pt x="1" y="18"/>
                  </a:cubicBezTo>
                  <a:cubicBezTo>
                    <a:pt x="1" y="18"/>
                    <a:pt x="1" y="18"/>
                    <a:pt x="1" y="18"/>
                  </a:cubicBezTo>
                  <a:cubicBezTo>
                    <a:pt x="5" y="19"/>
                    <a:pt x="5" y="19"/>
                    <a:pt x="5" y="19"/>
                  </a:cubicBezTo>
                  <a:cubicBezTo>
                    <a:pt x="5" y="20"/>
                    <a:pt x="5" y="20"/>
                    <a:pt x="5" y="20"/>
                  </a:cubicBezTo>
                  <a:cubicBezTo>
                    <a:pt x="2" y="22"/>
                    <a:pt x="2" y="22"/>
                    <a:pt x="2" y="22"/>
                  </a:cubicBezTo>
                  <a:cubicBezTo>
                    <a:pt x="1" y="22"/>
                    <a:pt x="1" y="23"/>
                    <a:pt x="1" y="23"/>
                  </a:cubicBezTo>
                  <a:cubicBezTo>
                    <a:pt x="3" y="28"/>
                    <a:pt x="3" y="28"/>
                    <a:pt x="3" y="28"/>
                  </a:cubicBezTo>
                  <a:cubicBezTo>
                    <a:pt x="3" y="28"/>
                    <a:pt x="3" y="28"/>
                    <a:pt x="4" y="28"/>
                  </a:cubicBezTo>
                  <a:cubicBezTo>
                    <a:pt x="4" y="29"/>
                    <a:pt x="4" y="29"/>
                    <a:pt x="4" y="28"/>
                  </a:cubicBezTo>
                  <a:cubicBezTo>
                    <a:pt x="8" y="27"/>
                    <a:pt x="8" y="27"/>
                    <a:pt x="8" y="27"/>
                  </a:cubicBezTo>
                  <a:cubicBezTo>
                    <a:pt x="9" y="28"/>
                    <a:pt x="9" y="28"/>
                    <a:pt x="9" y="28"/>
                  </a:cubicBezTo>
                  <a:cubicBezTo>
                    <a:pt x="7" y="31"/>
                    <a:pt x="7" y="31"/>
                    <a:pt x="7" y="31"/>
                  </a:cubicBezTo>
                  <a:cubicBezTo>
                    <a:pt x="7" y="32"/>
                    <a:pt x="7" y="32"/>
                    <a:pt x="7" y="32"/>
                  </a:cubicBezTo>
                  <a:cubicBezTo>
                    <a:pt x="7" y="32"/>
                    <a:pt x="7" y="33"/>
                    <a:pt x="7" y="33"/>
                  </a:cubicBezTo>
                  <a:cubicBezTo>
                    <a:pt x="7" y="33"/>
                    <a:pt x="7" y="33"/>
                    <a:pt x="7" y="33"/>
                  </a:cubicBezTo>
                  <a:cubicBezTo>
                    <a:pt x="12" y="35"/>
                    <a:pt x="12" y="35"/>
                    <a:pt x="12" y="35"/>
                  </a:cubicBezTo>
                  <a:cubicBezTo>
                    <a:pt x="12" y="35"/>
                    <a:pt x="12" y="35"/>
                    <a:pt x="13" y="35"/>
                  </a:cubicBezTo>
                  <a:cubicBezTo>
                    <a:pt x="13" y="35"/>
                    <a:pt x="13" y="35"/>
                    <a:pt x="13" y="35"/>
                  </a:cubicBezTo>
                  <a:cubicBezTo>
                    <a:pt x="15" y="31"/>
                    <a:pt x="15" y="31"/>
                    <a:pt x="15" y="31"/>
                  </a:cubicBezTo>
                  <a:cubicBezTo>
                    <a:pt x="17" y="32"/>
                    <a:pt x="17" y="32"/>
                    <a:pt x="17" y="32"/>
                  </a:cubicBezTo>
                  <a:cubicBezTo>
                    <a:pt x="17" y="36"/>
                    <a:pt x="17" y="36"/>
                    <a:pt x="17" y="36"/>
                  </a:cubicBezTo>
                  <a:cubicBezTo>
                    <a:pt x="17" y="36"/>
                    <a:pt x="17" y="36"/>
                    <a:pt x="17" y="37"/>
                  </a:cubicBezTo>
                  <a:cubicBezTo>
                    <a:pt x="18" y="37"/>
                    <a:pt x="18" y="37"/>
                    <a:pt x="18" y="37"/>
                  </a:cubicBezTo>
                  <a:cubicBezTo>
                    <a:pt x="23" y="36"/>
                    <a:pt x="23" y="36"/>
                    <a:pt x="23" y="36"/>
                  </a:cubicBezTo>
                  <a:cubicBezTo>
                    <a:pt x="23" y="36"/>
                    <a:pt x="24" y="36"/>
                    <a:pt x="24" y="36"/>
                  </a:cubicBezTo>
                  <a:cubicBezTo>
                    <a:pt x="24" y="36"/>
                    <a:pt x="24" y="35"/>
                    <a:pt x="24" y="35"/>
                  </a:cubicBezTo>
                  <a:cubicBezTo>
                    <a:pt x="24" y="31"/>
                    <a:pt x="24" y="31"/>
                    <a:pt x="24" y="31"/>
                  </a:cubicBezTo>
                  <a:cubicBezTo>
                    <a:pt x="25" y="31"/>
                    <a:pt x="25" y="31"/>
                    <a:pt x="25" y="31"/>
                  </a:cubicBezTo>
                  <a:cubicBezTo>
                    <a:pt x="28" y="33"/>
                    <a:pt x="28" y="33"/>
                    <a:pt x="28" y="33"/>
                  </a:cubicBezTo>
                  <a:cubicBezTo>
                    <a:pt x="28" y="34"/>
                    <a:pt x="28" y="34"/>
                    <a:pt x="28" y="34"/>
                  </a:cubicBezTo>
                  <a:cubicBezTo>
                    <a:pt x="29" y="34"/>
                    <a:pt x="29" y="34"/>
                    <a:pt x="29" y="34"/>
                  </a:cubicBezTo>
                  <a:cubicBezTo>
                    <a:pt x="33" y="30"/>
                    <a:pt x="33" y="30"/>
                    <a:pt x="33" y="30"/>
                  </a:cubicBezTo>
                  <a:cubicBezTo>
                    <a:pt x="33" y="30"/>
                    <a:pt x="33" y="30"/>
                    <a:pt x="33" y="29"/>
                  </a:cubicBezTo>
                  <a:close/>
                  <a:moveTo>
                    <a:pt x="22" y="22"/>
                  </a:moveTo>
                  <a:cubicBezTo>
                    <a:pt x="20" y="24"/>
                    <a:pt x="17" y="24"/>
                    <a:pt x="15" y="22"/>
                  </a:cubicBezTo>
                  <a:cubicBezTo>
                    <a:pt x="13" y="20"/>
                    <a:pt x="13" y="16"/>
                    <a:pt x="15" y="15"/>
                  </a:cubicBezTo>
                  <a:cubicBezTo>
                    <a:pt x="17" y="13"/>
                    <a:pt x="21" y="13"/>
                    <a:pt x="23" y="15"/>
                  </a:cubicBezTo>
                  <a:cubicBezTo>
                    <a:pt x="24" y="17"/>
                    <a:pt x="24" y="20"/>
                    <a:pt x="22" y="22"/>
                  </a:cubicBezTo>
                  <a:close/>
                </a:path>
              </a:pathLst>
            </a:custGeom>
            <a:grpFill/>
            <a:ln w="25400" cap="flat" cmpd="sng" algn="ctr">
              <a:noFill/>
              <a:prstDash val="solid"/>
            </a:ln>
            <a:effectLst>
              <a:outerShdw blurRad="444500" dist="254000" dir="8100000" algn="tr" rotWithShape="0">
                <a:prstClr val="black">
                  <a:alpha val="50000"/>
                </a:prstClr>
              </a:outerShdw>
            </a:effectLst>
          </p:spPr>
          <p:txBody>
            <a:bodyPr anchor="ctr"/>
            <a:lstStyle/>
            <a:p>
              <a:pPr algn="ctr" defTabSz="794563" fontAlgn="auto">
                <a:spcBef>
                  <a:spcPts val="0"/>
                </a:spcBef>
                <a:spcAft>
                  <a:spcPts val="0"/>
                </a:spcAft>
                <a:defRPr/>
              </a:pPr>
              <a:endParaRPr lang="da-DK" sz="3000" kern="0" dirty="0">
                <a:solidFill>
                  <a:sysClr val="window" lastClr="FFFFFF"/>
                </a:solidFill>
                <a:latin typeface="微软雅黑" pitchFamily="34" charset="-122"/>
                <a:ea typeface="微软雅黑" pitchFamily="34" charset="-122"/>
              </a:endParaRPr>
            </a:p>
          </p:txBody>
        </p:sp>
      </p:grpSp>
      <p:grpSp>
        <p:nvGrpSpPr>
          <p:cNvPr id="33" name="组合 42"/>
          <p:cNvGrpSpPr>
            <a:grpSpLocks/>
          </p:cNvGrpSpPr>
          <p:nvPr/>
        </p:nvGrpSpPr>
        <p:grpSpPr bwMode="auto">
          <a:xfrm>
            <a:off x="1398188" y="4442265"/>
            <a:ext cx="1613333" cy="898127"/>
            <a:chOff x="710462" y="4437112"/>
            <a:chExt cx="2187757" cy="1106750"/>
          </a:xfrm>
          <a:solidFill>
            <a:schemeClr val="accent1">
              <a:lumMod val="75000"/>
            </a:schemeClr>
          </a:solidFill>
        </p:grpSpPr>
        <p:grpSp>
          <p:nvGrpSpPr>
            <p:cNvPr id="34" name="组合 43"/>
            <p:cNvGrpSpPr>
              <a:grpSpLocks/>
            </p:cNvGrpSpPr>
            <p:nvPr/>
          </p:nvGrpSpPr>
          <p:grpSpPr bwMode="auto">
            <a:xfrm>
              <a:off x="710462" y="4437112"/>
              <a:ext cx="2187757" cy="1106750"/>
              <a:chOff x="717476" y="1291449"/>
              <a:chExt cx="2187757" cy="1106750"/>
            </a:xfrm>
            <a:grpFill/>
          </p:grpSpPr>
          <p:sp>
            <p:nvSpPr>
              <p:cNvPr id="36" name="圆角矩形 35"/>
              <p:cNvSpPr/>
              <p:nvPr/>
            </p:nvSpPr>
            <p:spPr>
              <a:xfrm>
                <a:off x="717476" y="1291449"/>
                <a:ext cx="2187757" cy="1106750"/>
              </a:xfrm>
              <a:prstGeom prst="roundRect">
                <a:avLst>
                  <a:gd name="adj" fmla="val 10880"/>
                </a:avLst>
              </a:prstGeom>
              <a:grpFill/>
              <a:ln w="25400" cap="flat" cmpd="sng" algn="ctr">
                <a:noFill/>
                <a:prstDash val="solid"/>
              </a:ln>
              <a:effectLst>
                <a:outerShdw blurRad="444500" dist="254000" dir="8100000" algn="tr" rotWithShape="0">
                  <a:prstClr val="black">
                    <a:alpha val="50000"/>
                  </a:prstClr>
                </a:outerShdw>
              </a:effectLst>
            </p:spPr>
            <p:txBody>
              <a:bodyPr anchor="ctr"/>
              <a:lstStyle/>
              <a:p>
                <a:pPr algn="ctr" defTabSz="794563" fontAlgn="auto">
                  <a:spcBef>
                    <a:spcPts val="0"/>
                  </a:spcBef>
                  <a:spcAft>
                    <a:spcPts val="0"/>
                  </a:spcAft>
                  <a:defRPr/>
                </a:pPr>
                <a:endParaRPr lang="zh-CN" altLang="en-US" sz="3000" kern="0">
                  <a:solidFill>
                    <a:sysClr val="window" lastClr="FFFFFF"/>
                  </a:solidFill>
                  <a:latin typeface="微软雅黑" pitchFamily="34" charset="-122"/>
                  <a:ea typeface="微软雅黑" pitchFamily="34" charset="-122"/>
                </a:endParaRPr>
              </a:p>
            </p:txBody>
          </p:sp>
          <p:sp>
            <p:nvSpPr>
              <p:cNvPr id="37" name="TextBox 36"/>
              <p:cNvSpPr txBox="1"/>
              <p:nvPr/>
            </p:nvSpPr>
            <p:spPr>
              <a:xfrm>
                <a:off x="1564598" y="1609242"/>
                <a:ext cx="1206879" cy="498798"/>
              </a:xfrm>
              <a:prstGeom prst="rect">
                <a:avLst/>
              </a:prstGeom>
              <a:grpFill/>
              <a:ln w="25400" cap="flat" cmpd="sng" algn="ctr">
                <a:noFill/>
                <a:prstDash val="solid"/>
              </a:ln>
              <a:effectLst/>
            </p:spPr>
            <p:txBody>
              <a:bodyPr anchor="ctr"/>
              <a:lstStyle>
                <a:defPPr>
                  <a:defRPr lang="zh-CN"/>
                </a:defPPr>
                <a:lvl1pPr algn="ctr">
                  <a:defRPr sz="2000">
                    <a:solidFill>
                      <a:schemeClr val="bg1"/>
                    </a:solidFill>
                    <a:latin typeface="微软雅黑" pitchFamily="34" charset="-122"/>
                    <a:ea typeface="微软雅黑" pitchFamily="34" charset="-122"/>
                  </a:defRPr>
                </a:lvl1pPr>
              </a:lstStyle>
              <a:p>
                <a:pPr defTabSz="794563" fontAlgn="auto">
                  <a:spcBef>
                    <a:spcPts val="0"/>
                  </a:spcBef>
                  <a:spcAft>
                    <a:spcPts val="0"/>
                  </a:spcAft>
                  <a:defRPr/>
                </a:pPr>
                <a:r>
                  <a:rPr lang="zh-CN" altLang="en-US" sz="1500" kern="0" dirty="0">
                    <a:solidFill>
                      <a:sysClr val="window" lastClr="FFFFFF"/>
                    </a:solidFill>
                  </a:rPr>
                  <a:t>总览</a:t>
                </a:r>
              </a:p>
            </p:txBody>
          </p:sp>
        </p:grpSp>
        <p:sp>
          <p:nvSpPr>
            <p:cNvPr id="35" name="Freeform 41"/>
            <p:cNvSpPr>
              <a:spLocks noEditPoints="1"/>
            </p:cNvSpPr>
            <p:nvPr/>
          </p:nvSpPr>
          <p:spPr bwMode="auto">
            <a:xfrm>
              <a:off x="827306" y="4743852"/>
              <a:ext cx="616508" cy="493271"/>
            </a:xfrm>
            <a:custGeom>
              <a:avLst/>
              <a:gdLst>
                <a:gd name="T0" fmla="*/ 1176335871 w 72"/>
                <a:gd name="T1" fmla="*/ 232073966 h 58"/>
                <a:gd name="T2" fmla="*/ 2147483647 w 72"/>
                <a:gd name="T3" fmla="*/ 232073966 h 58"/>
                <a:gd name="T4" fmla="*/ 2147483647 w 72"/>
                <a:gd name="T5" fmla="*/ 510570880 h 58"/>
                <a:gd name="T6" fmla="*/ 2147483647 w 72"/>
                <a:gd name="T7" fmla="*/ 510570880 h 58"/>
                <a:gd name="T8" fmla="*/ 2147483647 w 72"/>
                <a:gd name="T9" fmla="*/ 185664591 h 58"/>
                <a:gd name="T10" fmla="*/ 2147483647 w 72"/>
                <a:gd name="T11" fmla="*/ 0 h 58"/>
                <a:gd name="T12" fmla="*/ 1129279435 w 72"/>
                <a:gd name="T13" fmla="*/ 0 h 58"/>
                <a:gd name="T14" fmla="*/ 941067411 w 72"/>
                <a:gd name="T15" fmla="*/ 185664591 h 58"/>
                <a:gd name="T16" fmla="*/ 941067411 w 72"/>
                <a:gd name="T17" fmla="*/ 510570880 h 58"/>
                <a:gd name="T18" fmla="*/ 1176335871 w 72"/>
                <a:gd name="T19" fmla="*/ 510570880 h 58"/>
                <a:gd name="T20" fmla="*/ 1176335871 w 72"/>
                <a:gd name="T21" fmla="*/ 232073966 h 58"/>
                <a:gd name="T22" fmla="*/ 0 w 72"/>
                <a:gd name="T23" fmla="*/ 881893143 h 58"/>
                <a:gd name="T24" fmla="*/ 0 w 72"/>
                <a:gd name="T25" fmla="*/ 2147483647 h 58"/>
                <a:gd name="T26" fmla="*/ 235268568 w 72"/>
                <a:gd name="T27" fmla="*/ 2147483647 h 58"/>
                <a:gd name="T28" fmla="*/ 470530276 w 72"/>
                <a:gd name="T29" fmla="*/ 2147483647 h 58"/>
                <a:gd name="T30" fmla="*/ 470530276 w 72"/>
                <a:gd name="T31" fmla="*/ 649812471 h 58"/>
                <a:gd name="T32" fmla="*/ 235268568 w 72"/>
                <a:gd name="T33" fmla="*/ 649812471 h 58"/>
                <a:gd name="T34" fmla="*/ 0 w 72"/>
                <a:gd name="T35" fmla="*/ 881893143 h 58"/>
                <a:gd name="T36" fmla="*/ 658749160 w 72"/>
                <a:gd name="T37" fmla="*/ 2147483647 h 58"/>
                <a:gd name="T38" fmla="*/ 2147483647 w 72"/>
                <a:gd name="T39" fmla="*/ 2147483647 h 58"/>
                <a:gd name="T40" fmla="*/ 2147483647 w 72"/>
                <a:gd name="T41" fmla="*/ 649812471 h 58"/>
                <a:gd name="T42" fmla="*/ 658749160 w 72"/>
                <a:gd name="T43" fmla="*/ 649812471 h 58"/>
                <a:gd name="T44" fmla="*/ 658749160 w 72"/>
                <a:gd name="T45" fmla="*/ 2147483647 h 58"/>
                <a:gd name="T46" fmla="*/ 2147483647 w 72"/>
                <a:gd name="T47" fmla="*/ 649812471 h 58"/>
                <a:gd name="T48" fmla="*/ 2147483647 w 72"/>
                <a:gd name="T49" fmla="*/ 649812471 h 58"/>
                <a:gd name="T50" fmla="*/ 2147483647 w 72"/>
                <a:gd name="T51" fmla="*/ 2147483647 h 58"/>
                <a:gd name="T52" fmla="*/ 2147483647 w 72"/>
                <a:gd name="T53" fmla="*/ 2147483647 h 58"/>
                <a:gd name="T54" fmla="*/ 2147483647 w 72"/>
                <a:gd name="T55" fmla="*/ 2147483647 h 58"/>
                <a:gd name="T56" fmla="*/ 2147483647 w 72"/>
                <a:gd name="T57" fmla="*/ 881893143 h 58"/>
                <a:gd name="T58" fmla="*/ 2147483647 w 72"/>
                <a:gd name="T59" fmla="*/ 649812471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8"/>
                <a:gd name="T92" fmla="*/ 72 w 72"/>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8">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grpFill/>
            <a:ln w="25400" cap="flat" cmpd="sng" algn="ctr">
              <a:noFill/>
              <a:prstDash val="solid"/>
            </a:ln>
            <a:effectLst>
              <a:outerShdw blurRad="444500" dist="254000" dir="8100000" algn="tr" rotWithShape="0">
                <a:prstClr val="black">
                  <a:alpha val="50000"/>
                </a:prstClr>
              </a:outerShdw>
            </a:effectLst>
          </p:spPr>
          <p:txBody>
            <a:bodyPr anchor="ctr"/>
            <a:lstStyle/>
            <a:p>
              <a:pPr algn="ctr" defTabSz="794563" fontAlgn="auto">
                <a:spcBef>
                  <a:spcPts val="0"/>
                </a:spcBef>
                <a:spcAft>
                  <a:spcPts val="0"/>
                </a:spcAft>
                <a:defRPr/>
              </a:pPr>
              <a:endParaRPr lang="en-US" sz="3000" kern="0" dirty="0">
                <a:solidFill>
                  <a:sysClr val="window" lastClr="FFFFFF"/>
                </a:solidFill>
                <a:latin typeface="微软雅黑" pitchFamily="34" charset="-122"/>
                <a:ea typeface="微软雅黑" pitchFamily="34" charset="-122"/>
              </a:endParaRPr>
            </a:p>
          </p:txBody>
        </p:sp>
      </p:grpSp>
      <p:sp>
        <p:nvSpPr>
          <p:cNvPr id="38" name="TextBox 37"/>
          <p:cNvSpPr txBox="1"/>
          <p:nvPr/>
        </p:nvSpPr>
        <p:spPr bwMode="auto">
          <a:xfrm>
            <a:off x="2021997" y="3428178"/>
            <a:ext cx="889997" cy="454832"/>
          </a:xfrm>
          <a:prstGeom prst="rect">
            <a:avLst/>
          </a:prstGeom>
          <a:solidFill>
            <a:schemeClr val="accent1">
              <a:lumMod val="75000"/>
            </a:schemeClr>
          </a:solidFill>
          <a:ln w="25400" cap="flat" cmpd="sng" algn="ctr">
            <a:solidFill>
              <a:schemeClr val="accent1"/>
            </a:solidFill>
            <a:prstDash val="solid"/>
          </a:ln>
          <a:effectLst/>
        </p:spPr>
        <p:txBody>
          <a:bodyPr anchor="ctr"/>
          <a:lstStyle>
            <a:defPPr>
              <a:defRPr lang="zh-CN"/>
            </a:defPPr>
            <a:lvl1pPr algn="ctr">
              <a:defRPr sz="2000">
                <a:solidFill>
                  <a:schemeClr val="bg1"/>
                </a:solidFill>
                <a:latin typeface="微软雅黑" pitchFamily="34" charset="-122"/>
                <a:ea typeface="微软雅黑" pitchFamily="34" charset="-122"/>
              </a:defRPr>
            </a:lvl1pPr>
          </a:lstStyle>
          <a:p>
            <a:pPr defTabSz="794563" fontAlgn="auto">
              <a:spcBef>
                <a:spcPts val="0"/>
              </a:spcBef>
              <a:spcAft>
                <a:spcPts val="0"/>
              </a:spcAft>
              <a:defRPr/>
            </a:pPr>
            <a:r>
              <a:rPr lang="zh-CN" altLang="en-US" sz="1500" kern="0" dirty="0" smtClean="0">
                <a:solidFill>
                  <a:sysClr val="window" lastClr="FFFFFF"/>
                </a:solidFill>
              </a:rPr>
              <a:t>范围</a:t>
            </a:r>
            <a:endParaRPr lang="zh-CN" altLang="en-US" sz="1500" kern="0" dirty="0">
              <a:solidFill>
                <a:sysClr val="window" lastClr="FFFFFF"/>
              </a:solidFill>
            </a:endParaRPr>
          </a:p>
        </p:txBody>
      </p:sp>
      <p:sp>
        <p:nvSpPr>
          <p:cNvPr id="39" name="TextBox 38"/>
          <p:cNvSpPr txBox="1"/>
          <p:nvPr/>
        </p:nvSpPr>
        <p:spPr bwMode="auto">
          <a:xfrm>
            <a:off x="1998367" y="4654980"/>
            <a:ext cx="889997" cy="454832"/>
          </a:xfrm>
          <a:prstGeom prst="rect">
            <a:avLst/>
          </a:prstGeom>
          <a:solidFill>
            <a:schemeClr val="accent1">
              <a:lumMod val="75000"/>
            </a:schemeClr>
          </a:solidFill>
          <a:ln w="25400" cap="flat" cmpd="sng" algn="ctr">
            <a:solidFill>
              <a:schemeClr val="accent1"/>
            </a:solidFill>
            <a:prstDash val="solid"/>
          </a:ln>
          <a:effectLst/>
        </p:spPr>
        <p:txBody>
          <a:bodyPr anchor="ctr"/>
          <a:lstStyle>
            <a:defPPr>
              <a:defRPr lang="zh-CN"/>
            </a:defPPr>
            <a:lvl1pPr algn="ctr">
              <a:defRPr sz="2000">
                <a:solidFill>
                  <a:schemeClr val="bg1"/>
                </a:solidFill>
                <a:latin typeface="微软雅黑" pitchFamily="34" charset="-122"/>
                <a:ea typeface="微软雅黑" pitchFamily="34" charset="-122"/>
              </a:defRPr>
            </a:lvl1pPr>
          </a:lstStyle>
          <a:p>
            <a:pPr defTabSz="794563" fontAlgn="auto">
              <a:spcBef>
                <a:spcPts val="0"/>
              </a:spcBef>
              <a:spcAft>
                <a:spcPts val="0"/>
              </a:spcAft>
              <a:defRPr/>
            </a:pPr>
            <a:r>
              <a:rPr lang="zh-CN" altLang="en-US" sz="1500" kern="0" dirty="0" smtClean="0">
                <a:solidFill>
                  <a:sysClr val="window" lastClr="FFFFFF"/>
                </a:solidFill>
              </a:rPr>
              <a:t>总览</a:t>
            </a:r>
            <a:endParaRPr lang="zh-CN" altLang="en-US" sz="1500" kern="0" dirty="0">
              <a:solidFill>
                <a:sysClr val="window" lastClr="FFFFFF"/>
              </a:solidFill>
            </a:endParaRPr>
          </a:p>
        </p:txBody>
      </p:sp>
      <p:grpSp>
        <p:nvGrpSpPr>
          <p:cNvPr id="40" name="组合 42"/>
          <p:cNvGrpSpPr>
            <a:grpSpLocks/>
          </p:cNvGrpSpPr>
          <p:nvPr/>
        </p:nvGrpSpPr>
        <p:grpSpPr bwMode="auto">
          <a:xfrm>
            <a:off x="1332918" y="2032599"/>
            <a:ext cx="1613333" cy="898127"/>
            <a:chOff x="710462" y="4437112"/>
            <a:chExt cx="2187757" cy="1106750"/>
          </a:xfrm>
          <a:solidFill>
            <a:schemeClr val="accent1">
              <a:lumMod val="75000"/>
            </a:schemeClr>
          </a:solidFill>
        </p:grpSpPr>
        <p:grpSp>
          <p:nvGrpSpPr>
            <p:cNvPr id="41" name="组合 43"/>
            <p:cNvGrpSpPr>
              <a:grpSpLocks/>
            </p:cNvGrpSpPr>
            <p:nvPr/>
          </p:nvGrpSpPr>
          <p:grpSpPr bwMode="auto">
            <a:xfrm>
              <a:off x="710462" y="4437112"/>
              <a:ext cx="2187757" cy="1106750"/>
              <a:chOff x="717476" y="1291449"/>
              <a:chExt cx="2187757" cy="1106750"/>
            </a:xfrm>
            <a:grpFill/>
          </p:grpSpPr>
          <p:sp>
            <p:nvSpPr>
              <p:cNvPr id="43" name="圆角矩形 42"/>
              <p:cNvSpPr/>
              <p:nvPr/>
            </p:nvSpPr>
            <p:spPr>
              <a:xfrm>
                <a:off x="717476" y="1291449"/>
                <a:ext cx="2187757" cy="1106750"/>
              </a:xfrm>
              <a:prstGeom prst="roundRect">
                <a:avLst>
                  <a:gd name="adj" fmla="val 10880"/>
                </a:avLst>
              </a:prstGeom>
              <a:grpFill/>
              <a:ln w="25400" cap="flat" cmpd="sng" algn="ctr">
                <a:noFill/>
                <a:prstDash val="solid"/>
              </a:ln>
              <a:effectLst>
                <a:outerShdw blurRad="444500" dist="254000" dir="8100000" algn="tr" rotWithShape="0">
                  <a:prstClr val="black">
                    <a:alpha val="50000"/>
                  </a:prstClr>
                </a:outerShdw>
              </a:effectLst>
            </p:spPr>
            <p:txBody>
              <a:bodyPr anchor="ctr"/>
              <a:lstStyle/>
              <a:p>
                <a:pPr algn="ctr" defTabSz="794563" fontAlgn="auto">
                  <a:spcBef>
                    <a:spcPts val="0"/>
                  </a:spcBef>
                  <a:spcAft>
                    <a:spcPts val="0"/>
                  </a:spcAft>
                  <a:defRPr/>
                </a:pPr>
                <a:endParaRPr lang="zh-CN" altLang="en-US" sz="3000" kern="0">
                  <a:solidFill>
                    <a:sysClr val="window" lastClr="FFFFFF"/>
                  </a:solidFill>
                  <a:latin typeface="微软雅黑" pitchFamily="34" charset="-122"/>
                  <a:ea typeface="微软雅黑" pitchFamily="34" charset="-122"/>
                </a:endParaRPr>
              </a:p>
            </p:txBody>
          </p:sp>
          <p:sp>
            <p:nvSpPr>
              <p:cNvPr id="44" name="TextBox 43"/>
              <p:cNvSpPr txBox="1"/>
              <p:nvPr/>
            </p:nvSpPr>
            <p:spPr>
              <a:xfrm>
                <a:off x="1564598" y="1609242"/>
                <a:ext cx="1206879" cy="498798"/>
              </a:xfrm>
              <a:prstGeom prst="rect">
                <a:avLst/>
              </a:prstGeom>
              <a:grpFill/>
              <a:ln w="25400" cap="flat" cmpd="sng" algn="ctr">
                <a:noFill/>
                <a:prstDash val="solid"/>
              </a:ln>
              <a:effectLst/>
            </p:spPr>
            <p:txBody>
              <a:bodyPr anchor="ctr"/>
              <a:lstStyle>
                <a:defPPr>
                  <a:defRPr lang="zh-CN"/>
                </a:defPPr>
                <a:lvl1pPr algn="ctr">
                  <a:defRPr sz="2000">
                    <a:solidFill>
                      <a:schemeClr val="bg1"/>
                    </a:solidFill>
                    <a:latin typeface="微软雅黑" pitchFamily="34" charset="-122"/>
                    <a:ea typeface="微软雅黑" pitchFamily="34" charset="-122"/>
                  </a:defRPr>
                </a:lvl1pPr>
              </a:lstStyle>
              <a:p>
                <a:pPr defTabSz="794563" fontAlgn="auto">
                  <a:spcBef>
                    <a:spcPts val="0"/>
                  </a:spcBef>
                  <a:spcAft>
                    <a:spcPts val="0"/>
                  </a:spcAft>
                  <a:defRPr/>
                </a:pPr>
                <a:r>
                  <a:rPr lang="zh-CN" altLang="en-US" sz="1500" kern="0" dirty="0" smtClean="0">
                    <a:solidFill>
                      <a:sysClr val="window" lastClr="FFFFFF"/>
                    </a:solidFill>
                  </a:rPr>
                  <a:t>定位</a:t>
                </a:r>
                <a:endParaRPr lang="zh-CN" altLang="en-US" sz="1500" kern="0" dirty="0">
                  <a:solidFill>
                    <a:sysClr val="window" lastClr="FFFFFF"/>
                  </a:solidFill>
                </a:endParaRPr>
              </a:p>
            </p:txBody>
          </p:sp>
        </p:grpSp>
        <p:sp>
          <p:nvSpPr>
            <p:cNvPr id="42" name="Freeform 41"/>
            <p:cNvSpPr>
              <a:spLocks noEditPoints="1"/>
            </p:cNvSpPr>
            <p:nvPr/>
          </p:nvSpPr>
          <p:spPr bwMode="auto">
            <a:xfrm>
              <a:off x="827306" y="4743852"/>
              <a:ext cx="616508" cy="493271"/>
            </a:xfrm>
            <a:custGeom>
              <a:avLst/>
              <a:gdLst>
                <a:gd name="T0" fmla="*/ 1176335871 w 72"/>
                <a:gd name="T1" fmla="*/ 232073966 h 58"/>
                <a:gd name="T2" fmla="*/ 2147483647 w 72"/>
                <a:gd name="T3" fmla="*/ 232073966 h 58"/>
                <a:gd name="T4" fmla="*/ 2147483647 w 72"/>
                <a:gd name="T5" fmla="*/ 510570880 h 58"/>
                <a:gd name="T6" fmla="*/ 2147483647 w 72"/>
                <a:gd name="T7" fmla="*/ 510570880 h 58"/>
                <a:gd name="T8" fmla="*/ 2147483647 w 72"/>
                <a:gd name="T9" fmla="*/ 185664591 h 58"/>
                <a:gd name="T10" fmla="*/ 2147483647 w 72"/>
                <a:gd name="T11" fmla="*/ 0 h 58"/>
                <a:gd name="T12" fmla="*/ 1129279435 w 72"/>
                <a:gd name="T13" fmla="*/ 0 h 58"/>
                <a:gd name="T14" fmla="*/ 941067411 w 72"/>
                <a:gd name="T15" fmla="*/ 185664591 h 58"/>
                <a:gd name="T16" fmla="*/ 941067411 w 72"/>
                <a:gd name="T17" fmla="*/ 510570880 h 58"/>
                <a:gd name="T18" fmla="*/ 1176335871 w 72"/>
                <a:gd name="T19" fmla="*/ 510570880 h 58"/>
                <a:gd name="T20" fmla="*/ 1176335871 w 72"/>
                <a:gd name="T21" fmla="*/ 232073966 h 58"/>
                <a:gd name="T22" fmla="*/ 0 w 72"/>
                <a:gd name="T23" fmla="*/ 881893143 h 58"/>
                <a:gd name="T24" fmla="*/ 0 w 72"/>
                <a:gd name="T25" fmla="*/ 2147483647 h 58"/>
                <a:gd name="T26" fmla="*/ 235268568 w 72"/>
                <a:gd name="T27" fmla="*/ 2147483647 h 58"/>
                <a:gd name="T28" fmla="*/ 470530276 w 72"/>
                <a:gd name="T29" fmla="*/ 2147483647 h 58"/>
                <a:gd name="T30" fmla="*/ 470530276 w 72"/>
                <a:gd name="T31" fmla="*/ 649812471 h 58"/>
                <a:gd name="T32" fmla="*/ 235268568 w 72"/>
                <a:gd name="T33" fmla="*/ 649812471 h 58"/>
                <a:gd name="T34" fmla="*/ 0 w 72"/>
                <a:gd name="T35" fmla="*/ 881893143 h 58"/>
                <a:gd name="T36" fmla="*/ 658749160 w 72"/>
                <a:gd name="T37" fmla="*/ 2147483647 h 58"/>
                <a:gd name="T38" fmla="*/ 2147483647 w 72"/>
                <a:gd name="T39" fmla="*/ 2147483647 h 58"/>
                <a:gd name="T40" fmla="*/ 2147483647 w 72"/>
                <a:gd name="T41" fmla="*/ 649812471 h 58"/>
                <a:gd name="T42" fmla="*/ 658749160 w 72"/>
                <a:gd name="T43" fmla="*/ 649812471 h 58"/>
                <a:gd name="T44" fmla="*/ 658749160 w 72"/>
                <a:gd name="T45" fmla="*/ 2147483647 h 58"/>
                <a:gd name="T46" fmla="*/ 2147483647 w 72"/>
                <a:gd name="T47" fmla="*/ 649812471 h 58"/>
                <a:gd name="T48" fmla="*/ 2147483647 w 72"/>
                <a:gd name="T49" fmla="*/ 649812471 h 58"/>
                <a:gd name="T50" fmla="*/ 2147483647 w 72"/>
                <a:gd name="T51" fmla="*/ 2147483647 h 58"/>
                <a:gd name="T52" fmla="*/ 2147483647 w 72"/>
                <a:gd name="T53" fmla="*/ 2147483647 h 58"/>
                <a:gd name="T54" fmla="*/ 2147483647 w 72"/>
                <a:gd name="T55" fmla="*/ 2147483647 h 58"/>
                <a:gd name="T56" fmla="*/ 2147483647 w 72"/>
                <a:gd name="T57" fmla="*/ 881893143 h 58"/>
                <a:gd name="T58" fmla="*/ 2147483647 w 72"/>
                <a:gd name="T59" fmla="*/ 649812471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8"/>
                <a:gd name="T92" fmla="*/ 72 w 72"/>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8">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grpFill/>
            <a:ln w="25400" cap="flat" cmpd="sng" algn="ctr">
              <a:noFill/>
              <a:prstDash val="solid"/>
            </a:ln>
            <a:effectLst>
              <a:outerShdw blurRad="444500" dist="254000" dir="8100000" algn="tr" rotWithShape="0">
                <a:prstClr val="black">
                  <a:alpha val="50000"/>
                </a:prstClr>
              </a:outerShdw>
            </a:effectLst>
          </p:spPr>
          <p:txBody>
            <a:bodyPr anchor="ctr"/>
            <a:lstStyle/>
            <a:p>
              <a:pPr algn="ctr" defTabSz="794563" fontAlgn="auto">
                <a:spcBef>
                  <a:spcPts val="0"/>
                </a:spcBef>
                <a:spcAft>
                  <a:spcPts val="0"/>
                </a:spcAft>
                <a:defRPr/>
              </a:pPr>
              <a:endParaRPr lang="en-US" sz="3000" kern="0" dirty="0">
                <a:solidFill>
                  <a:sysClr val="window" lastClr="FFFFFF"/>
                </a:solidFill>
                <a:latin typeface="微软雅黑" pitchFamily="34" charset="-122"/>
                <a:ea typeface="微软雅黑" pitchFamily="34" charset="-122"/>
              </a:endParaRPr>
            </a:p>
          </p:txBody>
        </p:sp>
      </p:grpSp>
      <p:sp>
        <p:nvSpPr>
          <p:cNvPr id="45" name="TextBox 44"/>
          <p:cNvSpPr txBox="1"/>
          <p:nvPr/>
        </p:nvSpPr>
        <p:spPr bwMode="auto">
          <a:xfrm>
            <a:off x="1962115" y="2311919"/>
            <a:ext cx="889997" cy="423824"/>
          </a:xfrm>
          <a:prstGeom prst="rect">
            <a:avLst/>
          </a:prstGeom>
          <a:solidFill>
            <a:schemeClr val="accent1">
              <a:lumMod val="75000"/>
            </a:schemeClr>
          </a:solidFill>
          <a:ln w="25400" cap="flat" cmpd="sng" algn="ctr">
            <a:solidFill>
              <a:schemeClr val="accent1"/>
            </a:solidFill>
            <a:prstDash val="solid"/>
          </a:ln>
          <a:effectLst/>
        </p:spPr>
        <p:txBody>
          <a:bodyPr anchor="ctr"/>
          <a:lstStyle>
            <a:defPPr>
              <a:defRPr lang="zh-CN"/>
            </a:defPPr>
            <a:lvl1pPr algn="ctr">
              <a:defRPr sz="2000">
                <a:solidFill>
                  <a:schemeClr val="bg1"/>
                </a:solidFill>
                <a:latin typeface="微软雅黑" pitchFamily="34" charset="-122"/>
                <a:ea typeface="微软雅黑" pitchFamily="34" charset="-122"/>
              </a:defRPr>
            </a:lvl1pPr>
          </a:lstStyle>
          <a:p>
            <a:pPr defTabSz="794563" fontAlgn="auto">
              <a:spcBef>
                <a:spcPts val="0"/>
              </a:spcBef>
              <a:spcAft>
                <a:spcPts val="0"/>
              </a:spcAft>
              <a:defRPr/>
            </a:pPr>
            <a:r>
              <a:rPr lang="zh-CN" altLang="en-US" sz="1500" kern="0" dirty="0">
                <a:solidFill>
                  <a:sysClr val="window" lastClr="FFFFFF"/>
                </a:solidFill>
              </a:rPr>
              <a:t>原则</a:t>
            </a:r>
          </a:p>
        </p:txBody>
      </p:sp>
      <p:sp>
        <p:nvSpPr>
          <p:cNvPr id="46" name="文本框 58"/>
          <p:cNvSpPr txBox="1">
            <a:spLocks noChangeArrowheads="1"/>
          </p:cNvSpPr>
          <p:nvPr/>
        </p:nvSpPr>
        <p:spPr bwMode="auto">
          <a:xfrm>
            <a:off x="3011521" y="2279094"/>
            <a:ext cx="4250447" cy="56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77" tIns="44489" rIns="88977" bIns="44489">
            <a:spAutoFit/>
          </a:bodyPr>
          <a:lstStyle>
            <a:lvl1pPr marL="373063" indent="-373063">
              <a:defRPr sz="2100">
                <a:solidFill>
                  <a:schemeClr val="tx1"/>
                </a:solidFill>
                <a:latin typeface="Calibri" pitchFamily="34" charset="0"/>
                <a:ea typeface="宋体" pitchFamily="2" charset="-122"/>
              </a:defRPr>
            </a:lvl1pPr>
            <a:lvl2pPr marL="742950" indent="-285750">
              <a:defRPr sz="2100">
                <a:solidFill>
                  <a:schemeClr val="tx1"/>
                </a:solidFill>
                <a:latin typeface="Calibri" pitchFamily="34" charset="0"/>
                <a:ea typeface="宋体" pitchFamily="2" charset="-122"/>
              </a:defRPr>
            </a:lvl2pPr>
            <a:lvl3pPr marL="1143000" indent="-228600">
              <a:defRPr sz="2100">
                <a:solidFill>
                  <a:schemeClr val="tx1"/>
                </a:solidFill>
                <a:latin typeface="Calibri" pitchFamily="34" charset="0"/>
                <a:ea typeface="宋体" pitchFamily="2" charset="-122"/>
              </a:defRPr>
            </a:lvl3pPr>
            <a:lvl4pPr marL="1600200" indent="-228600">
              <a:defRPr sz="2100">
                <a:solidFill>
                  <a:schemeClr val="tx1"/>
                </a:solidFill>
                <a:latin typeface="Calibri" pitchFamily="34" charset="0"/>
                <a:ea typeface="宋体" pitchFamily="2" charset="-122"/>
              </a:defRPr>
            </a:lvl4pPr>
            <a:lvl5pPr marL="2057400" indent="-228600">
              <a:defRPr sz="2100">
                <a:solidFill>
                  <a:schemeClr val="tx1"/>
                </a:solidFill>
                <a:latin typeface="Calibri" pitchFamily="34" charset="0"/>
                <a:ea typeface="宋体" pitchFamily="2" charset="-122"/>
              </a:defRPr>
            </a:lvl5pPr>
            <a:lvl6pPr marL="2514600" indent="-228600" defTabSz="1068388" fontAlgn="base">
              <a:spcBef>
                <a:spcPct val="0"/>
              </a:spcBef>
              <a:spcAft>
                <a:spcPct val="0"/>
              </a:spcAft>
              <a:defRPr sz="2100">
                <a:solidFill>
                  <a:schemeClr val="tx1"/>
                </a:solidFill>
                <a:latin typeface="Calibri" pitchFamily="34" charset="0"/>
                <a:ea typeface="宋体" pitchFamily="2" charset="-122"/>
              </a:defRPr>
            </a:lvl6pPr>
            <a:lvl7pPr marL="2971800" indent="-228600" defTabSz="1068388" fontAlgn="base">
              <a:spcBef>
                <a:spcPct val="0"/>
              </a:spcBef>
              <a:spcAft>
                <a:spcPct val="0"/>
              </a:spcAft>
              <a:defRPr sz="2100">
                <a:solidFill>
                  <a:schemeClr val="tx1"/>
                </a:solidFill>
                <a:latin typeface="Calibri" pitchFamily="34" charset="0"/>
                <a:ea typeface="宋体" pitchFamily="2" charset="-122"/>
              </a:defRPr>
            </a:lvl7pPr>
            <a:lvl8pPr marL="3429000" indent="-228600" defTabSz="1068388" fontAlgn="base">
              <a:spcBef>
                <a:spcPct val="0"/>
              </a:spcBef>
              <a:spcAft>
                <a:spcPct val="0"/>
              </a:spcAft>
              <a:defRPr sz="2100">
                <a:solidFill>
                  <a:schemeClr val="tx1"/>
                </a:solidFill>
                <a:latin typeface="Calibri" pitchFamily="34" charset="0"/>
                <a:ea typeface="宋体" pitchFamily="2" charset="-122"/>
              </a:defRPr>
            </a:lvl8pPr>
            <a:lvl9pPr marL="3886200" indent="-228600" defTabSz="1068388" fontAlgn="base">
              <a:spcBef>
                <a:spcPct val="0"/>
              </a:spcBef>
              <a:spcAft>
                <a:spcPct val="0"/>
              </a:spcAft>
              <a:defRPr sz="2100">
                <a:solidFill>
                  <a:schemeClr val="tx1"/>
                </a:solidFill>
                <a:latin typeface="Calibri" pitchFamily="34" charset="0"/>
                <a:ea typeface="宋体" pitchFamily="2" charset="-122"/>
              </a:defRPr>
            </a:lvl9pPr>
          </a:lstStyle>
          <a:p>
            <a:pPr>
              <a:lnSpc>
                <a:spcPct val="120000"/>
              </a:lnSpc>
              <a:buFont typeface="Wingdings" pitchFamily="2" charset="2"/>
              <a:buChar char="l"/>
            </a:pPr>
            <a:r>
              <a:rPr lang="zh-CN" altLang="en-US" sz="1300" dirty="0" smtClean="0">
                <a:solidFill>
                  <a:srgbClr val="000000"/>
                </a:solidFill>
                <a:latin typeface="微软雅黑" pitchFamily="34" charset="-122"/>
                <a:ea typeface="微软雅黑" pitchFamily="34" charset="-122"/>
              </a:rPr>
              <a:t>“</a:t>
            </a:r>
            <a:r>
              <a:rPr lang="zh-CN" altLang="en-US" sz="1300" dirty="0">
                <a:solidFill>
                  <a:srgbClr val="000000"/>
                </a:solidFill>
                <a:latin typeface="微软雅黑" pitchFamily="34" charset="-122"/>
                <a:ea typeface="微软雅黑" pitchFamily="34" charset="-122"/>
              </a:rPr>
              <a:t>谁主管谁负责、谁建设谁负责、谁使用谁负责”</a:t>
            </a:r>
          </a:p>
          <a:p>
            <a:pPr marL="0" indent="0">
              <a:lnSpc>
                <a:spcPct val="120000"/>
              </a:lnSpc>
            </a:pPr>
            <a:endParaRPr lang="zh-CN" altLang="en-US" sz="1300" dirty="0">
              <a:solidFill>
                <a:srgbClr val="000000"/>
              </a:solidFill>
              <a:latin typeface="微软雅黑" pitchFamily="34" charset="-122"/>
              <a:ea typeface="微软雅黑" pitchFamily="34" charset="-122"/>
            </a:endParaRPr>
          </a:p>
        </p:txBody>
      </p:sp>
    </p:spTree>
    <p:extLst>
      <p:ext uri="{BB962C8B-B14F-4D97-AF65-F5344CB8AC3E}">
        <p14:creationId xmlns:p14="http://schemas.microsoft.com/office/powerpoint/2010/main" val="32211782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idx="4294967295"/>
          </p:nvPr>
        </p:nvSpPr>
        <p:spPr>
          <a:xfrm>
            <a:off x="413785" y="290566"/>
            <a:ext cx="7296150" cy="430212"/>
          </a:xfrm>
          <a:prstGeom prst="rect">
            <a:avLst/>
          </a:prstGeom>
        </p:spPr>
        <p:txBody>
          <a:bodyPr/>
          <a:lstStyle/>
          <a:p>
            <a:r>
              <a:rPr lang="zh-CN" altLang="en-US" sz="2400" kern="1200" dirty="0" smtClean="0">
                <a:solidFill>
                  <a:srgbClr val="C00000"/>
                </a:solidFill>
                <a:latin typeface="微软雅黑" pitchFamily="34" charset="-122"/>
                <a:ea typeface="微软雅黑" pitchFamily="34" charset="-122"/>
                <a:cs typeface="+mn-cs"/>
              </a:rPr>
              <a:t>三、网络</a:t>
            </a:r>
            <a:r>
              <a:rPr lang="zh-CN" altLang="en-US" sz="2400" kern="1200" dirty="0" smtClean="0">
                <a:solidFill>
                  <a:srgbClr val="C00000"/>
                </a:solidFill>
                <a:latin typeface="微软雅黑" pitchFamily="34" charset="-122"/>
                <a:ea typeface="微软雅黑" pitchFamily="34" charset="-122"/>
                <a:cs typeface="+mn-cs"/>
              </a:rPr>
              <a:t>安全管理办法整体</a:t>
            </a:r>
            <a:r>
              <a:rPr lang="zh-CN" altLang="en-US" sz="2400" kern="1200" dirty="0" smtClean="0">
                <a:solidFill>
                  <a:srgbClr val="C00000"/>
                </a:solidFill>
                <a:latin typeface="微软雅黑" pitchFamily="34" charset="-122"/>
                <a:ea typeface="微软雅黑" pitchFamily="34" charset="-122"/>
                <a:cs typeface="+mn-cs"/>
              </a:rPr>
              <a:t>框架</a:t>
            </a:r>
            <a:endParaRPr lang="zh-CN" altLang="en-US" sz="2400" kern="1200" dirty="0">
              <a:solidFill>
                <a:srgbClr val="C00000"/>
              </a:solidFill>
              <a:latin typeface="微软雅黑" pitchFamily="34" charset="-122"/>
              <a:ea typeface="微软雅黑" pitchFamily="34" charset="-122"/>
              <a:cs typeface="+mn-cs"/>
            </a:endParaRPr>
          </a:p>
        </p:txBody>
      </p:sp>
      <p:sp>
        <p:nvSpPr>
          <p:cNvPr id="40" name="矩形 39"/>
          <p:cNvSpPr/>
          <p:nvPr/>
        </p:nvSpPr>
        <p:spPr>
          <a:xfrm>
            <a:off x="817755" y="1254305"/>
            <a:ext cx="7077308" cy="2935758"/>
          </a:xfrm>
          <a:prstGeom prst="rect">
            <a:avLst/>
          </a:prstGeom>
        </p:spPr>
        <p:txBody>
          <a:bodyPr wrap="square" lIns="75454" tIns="37728" rIns="75454" bIns="37728">
            <a:spAutoFit/>
          </a:bodyPr>
          <a:lstStyle/>
          <a:p>
            <a:pPr algn="just" defTabSz="713042">
              <a:lnSpc>
                <a:spcPct val="150000"/>
              </a:lnSpc>
              <a:spcBef>
                <a:spcPts val="780"/>
              </a:spcBef>
              <a:spcAft>
                <a:spcPts val="0"/>
              </a:spcAft>
              <a:buSzPct val="100000"/>
              <a:defRPr/>
            </a:pPr>
            <a:r>
              <a:rPr lang="zh-CN" altLang="en-US" b="1" dirty="0" smtClean="0">
                <a:solidFill>
                  <a:srgbClr val="FF0000"/>
                </a:solidFill>
                <a:latin typeface="+mn-ea"/>
                <a:ea typeface="+mn-ea"/>
              </a:rPr>
              <a:t>共</a:t>
            </a:r>
            <a:r>
              <a:rPr lang="en-US" altLang="zh-CN" b="1" dirty="0" smtClean="0">
                <a:solidFill>
                  <a:srgbClr val="FF0000"/>
                </a:solidFill>
                <a:latin typeface="+mn-ea"/>
                <a:ea typeface="+mn-ea"/>
              </a:rPr>
              <a:t>11</a:t>
            </a:r>
            <a:r>
              <a:rPr lang="zh-CN" altLang="en-US" b="1" dirty="0" smtClean="0">
                <a:solidFill>
                  <a:srgbClr val="FF0000"/>
                </a:solidFill>
                <a:latin typeface="+mn-ea"/>
                <a:ea typeface="+mn-ea"/>
              </a:rPr>
              <a:t>章</a:t>
            </a:r>
            <a:r>
              <a:rPr lang="en-US" altLang="zh-CN" b="1" dirty="0" smtClean="0">
                <a:solidFill>
                  <a:srgbClr val="FF0000"/>
                </a:solidFill>
                <a:latin typeface="+mn-ea"/>
                <a:ea typeface="+mn-ea"/>
              </a:rPr>
              <a:t>41</a:t>
            </a:r>
            <a:r>
              <a:rPr lang="zh-CN" altLang="en-US" b="1" dirty="0" smtClean="0">
                <a:solidFill>
                  <a:srgbClr val="FF0000"/>
                </a:solidFill>
                <a:latin typeface="+mn-ea"/>
                <a:ea typeface="+mn-ea"/>
              </a:rPr>
              <a:t>条</a:t>
            </a:r>
            <a:r>
              <a:rPr lang="zh-CN" altLang="en-US" kern="1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办法从</a:t>
            </a:r>
            <a:r>
              <a:rPr lang="zh-CN" altLang="en-US" kern="10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第二</a:t>
            </a:r>
            <a:r>
              <a:rPr lang="zh-CN" altLang="en-US" kern="1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章至第五章分别从组织机构与职责</a:t>
            </a:r>
            <a:r>
              <a:rPr lang="zh-CN" altLang="en-US" kern="10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a:t>
            </a:r>
            <a:r>
              <a:rPr lang="zh-CN" altLang="en-US" kern="1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校园网络安全管理</a:t>
            </a:r>
            <a:r>
              <a:rPr lang="zh-CN" altLang="en-US" kern="10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a:t>
            </a:r>
            <a:r>
              <a:rPr lang="zh-CN" altLang="en-US" kern="1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基础设施安全管理</a:t>
            </a:r>
            <a:r>
              <a:rPr lang="zh-CN" altLang="en-US" kern="10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a:t>
            </a:r>
            <a:r>
              <a:rPr lang="zh-CN" altLang="en-US" kern="1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校园网站安全管理、信息系统安全管理、数据安全管理、校园用户</a:t>
            </a:r>
            <a:r>
              <a:rPr lang="zh-CN" altLang="en-US" kern="10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安全管理、监测</a:t>
            </a:r>
            <a:r>
              <a:rPr lang="zh-CN" altLang="en-US" kern="1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预警与应急</a:t>
            </a:r>
            <a:r>
              <a:rPr lang="zh-CN" altLang="en-US" kern="10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处置</a:t>
            </a:r>
            <a:r>
              <a:rPr lang="en-US" altLang="zh-CN" kern="10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8</a:t>
            </a:r>
            <a:r>
              <a:rPr lang="zh-CN" altLang="en-US" kern="10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个</a:t>
            </a:r>
            <a:r>
              <a:rPr lang="zh-CN" altLang="en-US" kern="1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方面，对网络安全有关事项进行了规定，勾勒</a:t>
            </a:r>
            <a:r>
              <a:rPr lang="zh-CN" altLang="en-US" kern="10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了学校网络</a:t>
            </a:r>
            <a:r>
              <a:rPr lang="zh-CN" altLang="en-US" kern="1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安全工作的轮廓：</a:t>
            </a:r>
            <a:r>
              <a:rPr lang="zh-CN" altLang="en-US" kern="100"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以信息</a:t>
            </a:r>
            <a:r>
              <a:rPr lang="zh-CN" altLang="en-US"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基础设施保护为重心，强调落实运营者责任，注重保护个人权益，加强动态感知快速反应，以技术</a:t>
            </a:r>
            <a:r>
              <a:rPr lang="zh-CN" altLang="en-US" kern="100"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、制度、经费为</a:t>
            </a:r>
            <a:r>
              <a:rPr lang="zh-CN" altLang="en-US"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保障，立体化地推进网络安全工作。</a:t>
            </a:r>
          </a:p>
        </p:txBody>
      </p:sp>
    </p:spTree>
    <p:extLst>
      <p:ext uri="{BB962C8B-B14F-4D97-AF65-F5344CB8AC3E}">
        <p14:creationId xmlns:p14="http://schemas.microsoft.com/office/powerpoint/2010/main" val="672207053"/>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2561" y="843156"/>
            <a:ext cx="2659876" cy="319859"/>
          </a:xfrm>
          <a:prstGeom prst="rect">
            <a:avLst/>
          </a:prstGeom>
          <a:noFill/>
        </p:spPr>
        <p:txBody>
          <a:bodyPr wrap="square" lIns="75465" tIns="37733" rIns="75465" bIns="37733">
            <a:spAutoFit/>
          </a:bodyPr>
          <a:lstStyle/>
          <a:p>
            <a:pPr marL="984068" lvl="2" indent="-285750">
              <a:lnSpc>
                <a:spcPts val="1872"/>
              </a:lnSpc>
              <a:spcBef>
                <a:spcPts val="1872"/>
              </a:spcBef>
              <a:spcAft>
                <a:spcPts val="0"/>
              </a:spcAft>
              <a:buFont typeface="Wingdings" panose="05000000000000000000" pitchFamily="2" charset="2"/>
              <a:buChar char="u"/>
            </a:pPr>
            <a:r>
              <a:rPr lang="zh-CN" altLang="zh-CN" sz="17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网</a:t>
            </a:r>
            <a:r>
              <a:rPr lang="en-US" altLang="zh-CN" sz="17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       </a:t>
            </a:r>
            <a:r>
              <a:rPr lang="zh-CN" altLang="zh-CN" sz="17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络</a:t>
            </a:r>
            <a:r>
              <a:rPr lang="en-US" altLang="zh-CN" sz="1700" dirty="0">
                <a:solidFill>
                  <a:srgbClr val="C00000"/>
                </a:solidFill>
                <a:latin typeface="Microsoft Yahei" panose="020B0503020204020204" pitchFamily="34" charset="-122"/>
                <a:cs typeface="宋体" panose="02010600030101010101" pitchFamily="2" charset="-122"/>
              </a:rPr>
              <a:t>      </a:t>
            </a:r>
            <a:r>
              <a:rPr lang="en-US" altLang="zh-CN" sz="1600" kern="100" dirty="0">
                <a:latin typeface="等线" panose="02010600030101010101" pitchFamily="2" charset="-122"/>
                <a:ea typeface="等线" panose="02010600030101010101" pitchFamily="2" charset="-122"/>
                <a:cs typeface="Times New Roman" panose="02020603050405020304" pitchFamily="18" charset="0"/>
              </a:rPr>
              <a:t> </a:t>
            </a:r>
            <a:endParaRPr lang="zh-CN" altLang="zh-CN" sz="16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3" name="矩形 2"/>
          <p:cNvSpPr/>
          <p:nvPr/>
        </p:nvSpPr>
        <p:spPr>
          <a:xfrm>
            <a:off x="325676" y="270022"/>
            <a:ext cx="4841056" cy="445535"/>
          </a:xfrm>
          <a:prstGeom prst="rect">
            <a:avLst/>
          </a:prstGeom>
        </p:spPr>
        <p:txBody>
          <a:bodyPr wrap="square" lIns="75465" tIns="37733" rIns="75465" bIns="37733">
            <a:spAutoFit/>
          </a:bodyPr>
          <a:lstStyle/>
          <a:p>
            <a:pPr algn="ctr" defTabSz="713148">
              <a:spcBef>
                <a:spcPts val="0"/>
              </a:spcBef>
              <a:spcAft>
                <a:spcPts val="0"/>
              </a:spcAft>
            </a:pPr>
            <a:r>
              <a:rPr lang="zh-CN" altLang="en-US" sz="2400" b="1" dirty="0" smtClean="0">
                <a:solidFill>
                  <a:srgbClr val="C00000"/>
                </a:solidFill>
                <a:latin typeface="微软雅黑" panose="020B0503020204020204" pitchFamily="34" charset="-122"/>
                <a:ea typeface="微软雅黑" panose="020B0503020204020204" pitchFamily="34" charset="-122"/>
                <a:sym typeface="Microsoft YaHei"/>
              </a:rPr>
              <a:t>四、网络</a:t>
            </a:r>
            <a:r>
              <a:rPr lang="zh-CN" altLang="en-US" sz="2400" b="1" dirty="0" smtClean="0">
                <a:solidFill>
                  <a:srgbClr val="C00000"/>
                </a:solidFill>
                <a:latin typeface="微软雅黑" panose="020B0503020204020204" pitchFamily="34" charset="-122"/>
                <a:ea typeface="微软雅黑" panose="020B0503020204020204" pitchFamily="34" charset="-122"/>
                <a:sym typeface="Microsoft YaHei"/>
              </a:rPr>
              <a:t>安全管理办法法</a:t>
            </a:r>
            <a:r>
              <a:rPr lang="zh-CN" altLang="en-US" sz="2400" b="1" dirty="0">
                <a:solidFill>
                  <a:srgbClr val="C00000"/>
                </a:solidFill>
                <a:latin typeface="微软雅黑" panose="020B0503020204020204" pitchFamily="34" charset="-122"/>
                <a:ea typeface="微软雅黑" panose="020B0503020204020204" pitchFamily="34" charset="-122"/>
                <a:sym typeface="Microsoft YaHei"/>
              </a:rPr>
              <a:t>术语定义</a:t>
            </a:r>
            <a:endParaRPr lang="en-US" altLang="zh-CN" sz="2400" b="1" dirty="0">
              <a:solidFill>
                <a:srgbClr val="C00000"/>
              </a:solidFill>
              <a:latin typeface="微软雅黑" panose="020B0503020204020204" pitchFamily="34" charset="-122"/>
              <a:ea typeface="微软雅黑" panose="020B0503020204020204" pitchFamily="34" charset="-122"/>
              <a:sym typeface="Microsoft YaHei"/>
            </a:endParaRPr>
          </a:p>
        </p:txBody>
      </p:sp>
      <p:sp>
        <p:nvSpPr>
          <p:cNvPr id="4" name="矩形 3"/>
          <p:cNvSpPr/>
          <p:nvPr/>
        </p:nvSpPr>
        <p:spPr>
          <a:xfrm>
            <a:off x="1000366" y="803583"/>
            <a:ext cx="7657572" cy="563516"/>
          </a:xfrm>
          <a:prstGeom prst="rect">
            <a:avLst/>
          </a:prstGeom>
          <a:noFill/>
        </p:spPr>
        <p:txBody>
          <a:bodyPr wrap="square" lIns="75465" tIns="37733" rIns="75465" bIns="37733">
            <a:spAutoFit/>
          </a:bodyPr>
          <a:lstStyle/>
          <a:p>
            <a:pPr lvl="2">
              <a:lnSpc>
                <a:spcPts val="1872"/>
              </a:lnSpc>
              <a:spcBef>
                <a:spcPts val="1872"/>
              </a:spcBef>
              <a:spcAft>
                <a:spcPts val="0"/>
              </a:spcAft>
            </a:pPr>
            <a:r>
              <a:rPr lang="zh-CN" altLang="en-US" sz="1300" kern="100" dirty="0">
                <a:latin typeface="微软雅黑" panose="020B0503020204020204" pitchFamily="34" charset="-122"/>
                <a:ea typeface="微软雅黑" panose="020B0503020204020204" pitchFamily="34" charset="-122"/>
                <a:cs typeface="Times New Roman" panose="02020603050405020304" pitchFamily="18" charset="0"/>
              </a:rPr>
              <a:t>校园网络是指校园范围内连接各种信息系统及信息终端的计算机网络，包括校园有线网络、无线网络、物联网和安防、财务、一卡通等专用网络</a:t>
            </a:r>
            <a:r>
              <a:rPr lang="zh-CN" altLang="zh-CN" sz="1700" dirty="0" smtClean="0">
                <a:latin typeface="Microsoft Yahei" panose="020B0503020204020204" pitchFamily="34" charset="-122"/>
                <a:cs typeface="宋体" panose="02010600030101010101" pitchFamily="2" charset="-122"/>
              </a:rPr>
              <a:t>。</a:t>
            </a:r>
            <a:endParaRPr lang="en-US" altLang="zh-CN" sz="1700" dirty="0">
              <a:latin typeface="Microsoft Yahei" panose="020B0503020204020204" pitchFamily="34" charset="-122"/>
              <a:cs typeface="宋体" panose="02010600030101010101" pitchFamily="2" charset="-122"/>
            </a:endParaRPr>
          </a:p>
        </p:txBody>
      </p:sp>
      <p:sp>
        <p:nvSpPr>
          <p:cNvPr id="6" name="矩形 5"/>
          <p:cNvSpPr/>
          <p:nvPr/>
        </p:nvSpPr>
        <p:spPr>
          <a:xfrm>
            <a:off x="981318" y="1444486"/>
            <a:ext cx="7657571" cy="563516"/>
          </a:xfrm>
          <a:prstGeom prst="rect">
            <a:avLst/>
          </a:prstGeom>
        </p:spPr>
        <p:txBody>
          <a:bodyPr wrap="square" lIns="75465" tIns="37733" rIns="75465" bIns="37733">
            <a:spAutoFit/>
          </a:bodyPr>
          <a:lstStyle/>
          <a:p>
            <a:pPr lvl="2">
              <a:lnSpc>
                <a:spcPts val="1872"/>
              </a:lnSpc>
              <a:spcBef>
                <a:spcPts val="1872"/>
              </a:spcBef>
              <a:spcAft>
                <a:spcPts val="0"/>
              </a:spcAft>
            </a:pPr>
            <a:r>
              <a:rPr lang="zh-CN" altLang="zh-CN" sz="1300" kern="100" dirty="0">
                <a:latin typeface="微软雅黑" panose="020B0503020204020204" pitchFamily="34" charset="-122"/>
                <a:ea typeface="微软雅黑" panose="020B0503020204020204" pitchFamily="34" charset="-122"/>
                <a:cs typeface="Times New Roman" panose="02020603050405020304" pitchFamily="18" charset="0"/>
              </a:rPr>
              <a:t>通过采取必要措施，防范对网络的攻击、侵入、干扰、破坏和非法使用以及意外事故，使网络处于稳定可靠运行的状态，以及保障网络数据的完整性、保密性、可用性的能力</a:t>
            </a:r>
            <a:r>
              <a:rPr lang="zh-CN" altLang="zh-CN" sz="1500" kern="100" dirty="0">
                <a:latin typeface="微软雅黑" panose="020B0503020204020204" pitchFamily="34" charset="-122"/>
                <a:ea typeface="微软雅黑" panose="020B0503020204020204" pitchFamily="34" charset="-122"/>
                <a:cs typeface="Times New Roman" panose="02020603050405020304" pitchFamily="18" charset="0"/>
              </a:rPr>
              <a:t>。</a:t>
            </a:r>
          </a:p>
        </p:txBody>
      </p:sp>
      <p:sp>
        <p:nvSpPr>
          <p:cNvPr id="7" name="矩形 6"/>
          <p:cNvSpPr/>
          <p:nvPr/>
        </p:nvSpPr>
        <p:spPr>
          <a:xfrm>
            <a:off x="961531" y="2034649"/>
            <a:ext cx="7829009" cy="542228"/>
          </a:xfrm>
          <a:prstGeom prst="rect">
            <a:avLst/>
          </a:prstGeom>
        </p:spPr>
        <p:txBody>
          <a:bodyPr wrap="square" lIns="75465" tIns="37733" rIns="75465" bIns="37733">
            <a:spAutoFit/>
          </a:bodyPr>
          <a:lstStyle/>
          <a:p>
            <a:pPr lvl="2">
              <a:lnSpc>
                <a:spcPts val="1872"/>
              </a:lnSpc>
              <a:spcBef>
                <a:spcPts val="1872"/>
              </a:spcBef>
              <a:spcAft>
                <a:spcPts val="0"/>
              </a:spcAft>
            </a:pPr>
            <a:r>
              <a:rPr lang="zh-CN" altLang="en-US" sz="1300" kern="100" dirty="0">
                <a:latin typeface="微软雅黑" panose="020B0503020204020204" pitchFamily="34" charset="-122"/>
                <a:ea typeface="微软雅黑" panose="020B0503020204020204" pitchFamily="34" charset="-122"/>
                <a:cs typeface="Times New Roman" panose="02020603050405020304" pitchFamily="18" charset="0"/>
              </a:rPr>
              <a:t>基础设施主要包括支撑学校信息系统运行的物理环境、硬件设备、计算资源、存储资源等信息化设施</a:t>
            </a:r>
            <a:r>
              <a:rPr lang="zh-CN" altLang="en-US" sz="1300" kern="100" dirty="0" smtClean="0">
                <a:latin typeface="微软雅黑" panose="020B0503020204020204" pitchFamily="34" charset="-122"/>
                <a:ea typeface="微软雅黑" panose="020B0503020204020204" pitchFamily="34" charset="-122"/>
                <a:cs typeface="Times New Roman" panose="02020603050405020304" pitchFamily="18" charset="0"/>
              </a:rPr>
              <a:t>等。</a:t>
            </a:r>
            <a:endParaRPr lang="zh-CN" altLang="zh-CN" sz="13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8" name="矩形 7"/>
          <p:cNvSpPr/>
          <p:nvPr/>
        </p:nvSpPr>
        <p:spPr>
          <a:xfrm>
            <a:off x="1000366" y="2939738"/>
            <a:ext cx="7538118" cy="807172"/>
          </a:xfrm>
          <a:prstGeom prst="rect">
            <a:avLst/>
          </a:prstGeom>
        </p:spPr>
        <p:txBody>
          <a:bodyPr wrap="square" lIns="75465" tIns="37733" rIns="75465" bIns="37733">
            <a:spAutoFit/>
          </a:bodyPr>
          <a:lstStyle/>
          <a:p>
            <a:pPr lvl="2">
              <a:lnSpc>
                <a:spcPts val="1872"/>
              </a:lnSpc>
              <a:spcBef>
                <a:spcPts val="1872"/>
              </a:spcBef>
              <a:spcAft>
                <a:spcPts val="0"/>
              </a:spcAft>
            </a:pPr>
            <a:r>
              <a:rPr lang="zh-CN" altLang="zh-CN" sz="1300" kern="100" dirty="0">
                <a:latin typeface="微软雅黑" panose="020B0503020204020204" pitchFamily="34" charset="-122"/>
                <a:ea typeface="微软雅黑" panose="020B0503020204020204" pitchFamily="34" charset="-122"/>
                <a:cs typeface="Times New Roman" panose="02020603050405020304" pitchFamily="18" charset="0"/>
              </a:rPr>
              <a:t>以电子或者其他方式记录的能够单独或者与其他信息结合识别自然人个人身份的各种信息，包括但不限于自然人的姓名、出生日期、身份证件号码、个人生物识别信息、住址、电话号码等。</a:t>
            </a:r>
            <a:r>
              <a:rPr lang="en-US" altLang="zh-CN" sz="1300" kern="100" dirty="0">
                <a:latin typeface="微软雅黑" panose="020B0503020204020204" pitchFamily="34" charset="-122"/>
                <a:ea typeface="微软雅黑" panose="020B0503020204020204" pitchFamily="34" charset="-122"/>
                <a:cs typeface="Times New Roman" panose="02020603050405020304" pitchFamily="18" charset="0"/>
              </a:rPr>
              <a:t>                                                                                              </a:t>
            </a:r>
            <a:endParaRPr lang="zh-CN" altLang="zh-CN" sz="13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矩形 8"/>
          <p:cNvSpPr/>
          <p:nvPr/>
        </p:nvSpPr>
        <p:spPr>
          <a:xfrm>
            <a:off x="-336678" y="1535402"/>
            <a:ext cx="2216048" cy="4218363"/>
          </a:xfrm>
          <a:prstGeom prst="rect">
            <a:avLst/>
          </a:prstGeom>
        </p:spPr>
        <p:txBody>
          <a:bodyPr wrap="square" lIns="75465" tIns="37733" rIns="75465" bIns="37733">
            <a:spAutoFit/>
          </a:bodyPr>
          <a:lstStyle/>
          <a:p>
            <a:pPr marL="984068" lvl="2" indent="-285750">
              <a:lnSpc>
                <a:spcPts val="1872"/>
              </a:lnSpc>
              <a:spcBef>
                <a:spcPts val="1872"/>
              </a:spcBef>
              <a:spcAft>
                <a:spcPts val="0"/>
              </a:spcAft>
              <a:buFont typeface="Wingdings" panose="05000000000000000000" pitchFamily="2" charset="2"/>
              <a:buChar char="u"/>
            </a:pPr>
            <a:r>
              <a:rPr lang="zh-CN" altLang="zh-CN" sz="17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rPr>
              <a:t>网络</a:t>
            </a:r>
            <a:r>
              <a:rPr lang="zh-CN" altLang="zh-CN" sz="17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安全</a:t>
            </a:r>
            <a:r>
              <a:rPr lang="en-US" altLang="zh-CN" sz="17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7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endParaRPr>
          </a:p>
          <a:p>
            <a:pPr marL="984068" lvl="2" indent="-285750">
              <a:lnSpc>
                <a:spcPts val="1872"/>
              </a:lnSpc>
              <a:spcBef>
                <a:spcPts val="1872"/>
              </a:spcBef>
              <a:spcAft>
                <a:spcPts val="0"/>
              </a:spcAft>
              <a:buFont typeface="Wingdings" panose="05000000000000000000" pitchFamily="2" charset="2"/>
              <a:buChar char="u"/>
            </a:pPr>
            <a:r>
              <a:rPr lang="zh-CN" altLang="en-US" sz="17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rPr>
              <a:t>基础设施</a:t>
            </a:r>
            <a:endParaRPr lang="en-US" altLang="zh-CN" sz="17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endParaRPr>
          </a:p>
          <a:p>
            <a:pPr marL="698318" lvl="2">
              <a:lnSpc>
                <a:spcPts val="1872"/>
              </a:lnSpc>
              <a:spcBef>
                <a:spcPts val="1872"/>
              </a:spcBef>
              <a:spcAft>
                <a:spcPts val="0"/>
              </a:spcAft>
            </a:pPr>
            <a:r>
              <a:rPr lang="en-US" altLang="zh-CN" sz="17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7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endParaRPr>
          </a:p>
          <a:p>
            <a:pPr marL="984068" lvl="2" indent="-285750">
              <a:lnSpc>
                <a:spcPts val="1872"/>
              </a:lnSpc>
              <a:spcBef>
                <a:spcPts val="1872"/>
              </a:spcBef>
              <a:spcAft>
                <a:spcPts val="0"/>
              </a:spcAft>
              <a:buFont typeface="Wingdings" panose="05000000000000000000" pitchFamily="2" charset="2"/>
              <a:buChar char="u"/>
            </a:pPr>
            <a:r>
              <a:rPr lang="zh-CN" altLang="en-US" sz="17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个人</a:t>
            </a:r>
            <a:r>
              <a:rPr lang="zh-CN" altLang="en-US" sz="17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rPr>
              <a:t>信息</a:t>
            </a:r>
            <a:endParaRPr lang="en-US" altLang="zh-CN" sz="17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endParaRPr>
          </a:p>
          <a:p>
            <a:pPr marL="984068" lvl="2" indent="-285750">
              <a:lnSpc>
                <a:spcPts val="1872"/>
              </a:lnSpc>
              <a:spcBef>
                <a:spcPts val="1872"/>
              </a:spcBef>
              <a:spcAft>
                <a:spcPts val="0"/>
              </a:spcAft>
              <a:buFont typeface="Wingdings" panose="05000000000000000000" pitchFamily="2" charset="2"/>
              <a:buChar char="u"/>
            </a:pPr>
            <a:endParaRPr lang="en-US" altLang="zh-CN" sz="17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endParaRPr>
          </a:p>
          <a:p>
            <a:pPr marL="984068" lvl="2" indent="-285750">
              <a:lnSpc>
                <a:spcPts val="1872"/>
              </a:lnSpc>
              <a:spcBef>
                <a:spcPts val="1872"/>
              </a:spcBef>
              <a:spcAft>
                <a:spcPts val="0"/>
              </a:spcAft>
              <a:buFont typeface="Wingdings" panose="05000000000000000000" pitchFamily="2" charset="2"/>
              <a:buChar char="u"/>
            </a:pPr>
            <a:r>
              <a:rPr lang="zh-CN" altLang="en-US" sz="17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rPr>
              <a:t>数据</a:t>
            </a:r>
            <a:endParaRPr lang="en-US" altLang="zh-CN" sz="17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endParaRPr>
          </a:p>
          <a:p>
            <a:pPr marL="698318" lvl="2">
              <a:lnSpc>
                <a:spcPts val="1872"/>
              </a:lnSpc>
              <a:spcBef>
                <a:spcPts val="1872"/>
              </a:spcBef>
              <a:spcAft>
                <a:spcPts val="0"/>
              </a:spcAft>
            </a:pPr>
            <a:endParaRPr lang="en-US" altLang="zh-CN" sz="17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endParaRPr>
          </a:p>
          <a:p>
            <a:pPr marL="698318" lvl="2">
              <a:lnSpc>
                <a:spcPts val="1872"/>
              </a:lnSpc>
              <a:spcBef>
                <a:spcPts val="1872"/>
              </a:spcBef>
              <a:spcAft>
                <a:spcPts val="0"/>
              </a:spcAft>
            </a:pPr>
            <a:endParaRPr lang="en-US" altLang="zh-CN" sz="17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endParaRPr>
          </a:p>
          <a:p>
            <a:pPr lvl="2">
              <a:lnSpc>
                <a:spcPts val="1872"/>
              </a:lnSpc>
              <a:spcBef>
                <a:spcPts val="1872"/>
              </a:spcBef>
              <a:spcAft>
                <a:spcPts val="0"/>
              </a:spcAft>
            </a:pPr>
            <a:r>
              <a:rPr lang="en-US" altLang="zh-CN" sz="1700" dirty="0" smtClean="0">
                <a:latin typeface="Microsoft Yahei" panose="020B0503020204020204" pitchFamily="34" charset="-122"/>
                <a:cs typeface="宋体" panose="02010600030101010101" pitchFamily="2" charset="-122"/>
              </a:rPr>
              <a:t> </a:t>
            </a:r>
            <a:endParaRPr lang="zh-CN" altLang="en-US" dirty="0"/>
          </a:p>
        </p:txBody>
      </p:sp>
      <p:sp>
        <p:nvSpPr>
          <p:cNvPr id="11" name="矩形 10"/>
          <p:cNvSpPr/>
          <p:nvPr/>
        </p:nvSpPr>
        <p:spPr>
          <a:xfrm>
            <a:off x="961531" y="3837826"/>
            <a:ext cx="7538118" cy="563516"/>
          </a:xfrm>
          <a:prstGeom prst="rect">
            <a:avLst/>
          </a:prstGeom>
        </p:spPr>
        <p:txBody>
          <a:bodyPr wrap="square" lIns="75465" tIns="37733" rIns="75465" bIns="37733">
            <a:spAutoFit/>
          </a:bodyPr>
          <a:lstStyle/>
          <a:p>
            <a:pPr lvl="2">
              <a:lnSpc>
                <a:spcPts val="1872"/>
              </a:lnSpc>
              <a:spcBef>
                <a:spcPts val="1872"/>
              </a:spcBef>
              <a:spcAft>
                <a:spcPts val="0"/>
              </a:spcAft>
            </a:pPr>
            <a:r>
              <a:rPr lang="zh-CN" altLang="en-US" sz="1300" kern="100" dirty="0" smtClean="0">
                <a:latin typeface="微软雅黑" panose="020B0503020204020204" pitchFamily="34" charset="-122"/>
                <a:ea typeface="微软雅黑" panose="020B0503020204020204" pitchFamily="34" charset="-122"/>
                <a:cs typeface="Times New Roman" panose="02020603050405020304" pitchFamily="18" charset="0"/>
              </a:rPr>
              <a:t>校</a:t>
            </a:r>
            <a:r>
              <a:rPr lang="zh-CN" altLang="en-US" sz="1300" kern="100" dirty="0">
                <a:latin typeface="微软雅黑" panose="020B0503020204020204" pitchFamily="34" charset="-122"/>
                <a:ea typeface="微软雅黑" panose="020B0503020204020204" pitchFamily="34" charset="-122"/>
                <a:cs typeface="Times New Roman" panose="02020603050405020304" pitchFamily="18" charset="0"/>
              </a:rPr>
              <a:t>内各类信息系统所产生、保存和利用的相关数据，包括但不限于信息化公共基础服务、跨部门信息系统、业务部门管理信息系统、各类网站、教学资源等数据和</a:t>
            </a:r>
            <a:r>
              <a:rPr lang="zh-CN" altLang="en-US" sz="1300" kern="100" dirty="0" smtClean="0">
                <a:latin typeface="微软雅黑" panose="020B0503020204020204" pitchFamily="34" charset="-122"/>
                <a:ea typeface="微软雅黑" panose="020B0503020204020204" pitchFamily="34" charset="-122"/>
                <a:cs typeface="Times New Roman" panose="02020603050405020304" pitchFamily="18" charset="0"/>
              </a:rPr>
              <a:t>信息</a:t>
            </a:r>
            <a:r>
              <a:rPr lang="zh-CN" altLang="zh-CN" sz="1300" kern="100" dirty="0" smtClean="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300" kern="100" dirty="0" smtClean="0">
                <a:latin typeface="微软雅黑" panose="020B0503020204020204" pitchFamily="34" charset="-122"/>
                <a:ea typeface="微软雅黑" panose="020B0503020204020204" pitchFamily="34" charset="-122"/>
                <a:cs typeface="Times New Roman" panose="02020603050405020304" pitchFamily="18" charset="0"/>
              </a:rPr>
              <a:t>                                                                                              </a:t>
            </a:r>
            <a:endParaRPr lang="zh-CN" altLang="zh-CN" sz="13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71899396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smtClean="0">
                <a:solidFill>
                  <a:srgbClr val="C00000"/>
                </a:solidFill>
                <a:latin typeface="微软雅黑" pitchFamily="34" charset="-122"/>
                <a:ea typeface="微软雅黑" pitchFamily="34" charset="-122"/>
              </a:rPr>
              <a:t>五、条款</a:t>
            </a:r>
            <a:r>
              <a:rPr lang="zh-CN" altLang="en-US" sz="2400" b="1" dirty="0">
                <a:solidFill>
                  <a:srgbClr val="C00000"/>
                </a:solidFill>
                <a:latin typeface="微软雅黑" pitchFamily="34" charset="-122"/>
                <a:ea typeface="微软雅黑" pitchFamily="34" charset="-122"/>
              </a:rPr>
              <a:t>解读</a:t>
            </a:r>
          </a:p>
        </p:txBody>
      </p:sp>
      <p:graphicFrame>
        <p:nvGraphicFramePr>
          <p:cNvPr id="3" name="表格 2"/>
          <p:cNvGraphicFramePr>
            <a:graphicFrameLocks noGrp="1"/>
          </p:cNvGraphicFramePr>
          <p:nvPr>
            <p:extLst>
              <p:ext uri="{D42A27DB-BD31-4B8C-83A1-F6EECF244321}">
                <p14:modId xmlns:p14="http://schemas.microsoft.com/office/powerpoint/2010/main" val="2638340338"/>
              </p:ext>
            </p:extLst>
          </p:nvPr>
        </p:nvGraphicFramePr>
        <p:xfrm>
          <a:off x="1080222" y="1046073"/>
          <a:ext cx="7274638" cy="3668801"/>
        </p:xfrm>
        <a:graphic>
          <a:graphicData uri="http://schemas.openxmlformats.org/drawingml/2006/table">
            <a:tbl>
              <a:tblPr firstRow="1" bandRow="1">
                <a:tableStyleId>{0660B408-B3CF-4A94-85FC-2B1E0A45F4A2}</a:tableStyleId>
              </a:tblPr>
              <a:tblGrid>
                <a:gridCol w="7274638">
                  <a:extLst>
                    <a:ext uri="{9D8B030D-6E8A-4147-A177-3AD203B41FA5}">
                      <a16:colId xmlns:a16="http://schemas.microsoft.com/office/drawing/2014/main" val="20000"/>
                    </a:ext>
                  </a:extLst>
                </a:gridCol>
              </a:tblGrid>
              <a:tr h="940357">
                <a:tc>
                  <a:txBody>
                    <a:bodyPr/>
                    <a:lstStyle/>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US" altLang="zh-CN" sz="1200" b="1" kern="1200" dirty="0">
                        <a:solidFill>
                          <a:schemeClr val="dk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600" b="1" kern="1200" dirty="0">
                          <a:solidFill>
                            <a:schemeClr val="tx1"/>
                          </a:solidFill>
                          <a:latin typeface="+mn-ea"/>
                          <a:ea typeface="+mn-ea"/>
                          <a:cs typeface="+mn-cs"/>
                        </a:rPr>
                        <a:t> </a:t>
                      </a:r>
                      <a:r>
                        <a:rPr lang="zh-CN" altLang="en-US" sz="1600" b="1" kern="1200" dirty="0">
                          <a:solidFill>
                            <a:schemeClr val="tx1"/>
                          </a:solidFill>
                          <a:latin typeface="+mn-ea"/>
                          <a:ea typeface="+mn-ea"/>
                          <a:cs typeface="+mn-cs"/>
                        </a:rPr>
                        <a:t>第一章 </a:t>
                      </a:r>
                      <a:r>
                        <a:rPr lang="zh-CN" altLang="en-US" sz="1600" b="1" kern="1200" dirty="0" smtClean="0">
                          <a:solidFill>
                            <a:schemeClr val="tx1"/>
                          </a:solidFill>
                          <a:latin typeface="+mn-ea"/>
                          <a:ea typeface="+mn-ea"/>
                          <a:cs typeface="+mn-cs"/>
                        </a:rPr>
                        <a:t>总 则</a:t>
                      </a:r>
                      <a:endParaRPr lang="en-US" altLang="zh-CN" sz="1600" b="1" kern="1200" dirty="0" smtClean="0">
                        <a:solidFill>
                          <a:schemeClr val="tx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解读概述</a:t>
                      </a:r>
                      <a:endParaRPr lang="zh-CN" altLang="en-US" sz="1200" b="1" kern="1200" dirty="0" smtClean="0">
                        <a:solidFill>
                          <a:schemeClr val="dk1"/>
                        </a:solidFill>
                        <a:latin typeface="+mn-ea"/>
                        <a:ea typeface="+mn-ea"/>
                        <a:cs typeface="+mn-cs"/>
                      </a:endParaRPr>
                    </a:p>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endParaRPr lang="zh-CN" altLang="en-US" sz="12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329522">
                <a:tc>
                  <a:txBody>
                    <a:bodyPr/>
                    <a:lstStyle/>
                    <a:p>
                      <a:pPr marL="0" marR="0" indent="0" algn="just"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zh-CN" altLang="en-US" sz="1400" b="1" dirty="0" smtClean="0">
                          <a:latin typeface="+mn-ea"/>
                          <a:ea typeface="+mn-ea"/>
                        </a:rPr>
                        <a:t>       第一章 （</a:t>
                      </a:r>
                      <a:r>
                        <a:rPr lang="zh-CN" altLang="en-US" sz="1400" b="1" dirty="0" smtClean="0">
                          <a:latin typeface="+mn-ea"/>
                          <a:ea typeface="+mn-ea"/>
                        </a:rPr>
                        <a:t>共</a:t>
                      </a:r>
                      <a:r>
                        <a:rPr lang="en-US" altLang="zh-CN" sz="1400" b="1" dirty="0" smtClean="0">
                          <a:latin typeface="+mn-ea"/>
                          <a:ea typeface="+mn-ea"/>
                        </a:rPr>
                        <a:t>3</a:t>
                      </a:r>
                      <a:r>
                        <a:rPr lang="zh-CN" altLang="en-US" sz="1400" b="1" dirty="0" smtClean="0">
                          <a:latin typeface="+mn-ea"/>
                          <a:ea typeface="+mn-ea"/>
                        </a:rPr>
                        <a:t>条</a:t>
                      </a:r>
                      <a:r>
                        <a:rPr lang="zh-CN" altLang="en-US" sz="1400" b="1" dirty="0" smtClean="0">
                          <a:latin typeface="+mn-ea"/>
                          <a:ea typeface="+mn-ea"/>
                        </a:rPr>
                        <a:t>），主要</a:t>
                      </a:r>
                      <a:r>
                        <a:rPr lang="zh-CN" altLang="en-US" sz="1400" b="1" dirty="0">
                          <a:latin typeface="+mn-ea"/>
                          <a:ea typeface="+mn-ea"/>
                        </a:rPr>
                        <a:t>描述</a:t>
                      </a:r>
                      <a:r>
                        <a:rPr kumimoji="0" lang="zh-CN" altLang="en-US" sz="1400" b="1" i="0" u="none" strike="noStrike" cap="none" normalizeH="0" baseline="0" dirty="0">
                          <a:ln>
                            <a:noFill/>
                          </a:ln>
                          <a:solidFill>
                            <a:schemeClr val="tx1"/>
                          </a:solidFill>
                          <a:effectLst/>
                          <a:latin typeface="+mn-ea"/>
                          <a:ea typeface="+mn-ea"/>
                        </a:rPr>
                        <a:t>制定网络</a:t>
                      </a:r>
                      <a:r>
                        <a:rPr kumimoji="0" lang="zh-CN" altLang="en-US" sz="1400" b="1" i="0" u="none" strike="noStrike" cap="none" normalizeH="0" baseline="0" dirty="0" smtClean="0">
                          <a:ln>
                            <a:noFill/>
                          </a:ln>
                          <a:solidFill>
                            <a:schemeClr val="tx1"/>
                          </a:solidFill>
                          <a:effectLst/>
                          <a:latin typeface="+mn-ea"/>
                          <a:ea typeface="+mn-ea"/>
                        </a:rPr>
                        <a:t>安全管理办法的目的、适用范围和原则，</a:t>
                      </a:r>
                      <a:r>
                        <a:rPr lang="zh-CN" altLang="en-US" sz="1400" b="1" dirty="0" smtClean="0">
                          <a:solidFill>
                            <a:schemeClr val="tx1"/>
                          </a:solidFill>
                          <a:latin typeface="+mn-ea"/>
                          <a:ea typeface="+mn-ea"/>
                        </a:rPr>
                        <a:t>保障</a:t>
                      </a:r>
                      <a:r>
                        <a:rPr lang="zh-CN" altLang="en-US" sz="1400" b="1" dirty="0">
                          <a:solidFill>
                            <a:schemeClr val="tx1"/>
                          </a:solidFill>
                          <a:latin typeface="+mn-ea"/>
                          <a:ea typeface="+mn-ea"/>
                        </a:rPr>
                        <a:t>网络安全的</a:t>
                      </a:r>
                      <a:r>
                        <a:rPr lang="zh-CN" altLang="en-US" sz="1400" b="1" dirty="0" smtClean="0">
                          <a:solidFill>
                            <a:schemeClr val="tx1"/>
                          </a:solidFill>
                          <a:latin typeface="+mn-ea"/>
                          <a:ea typeface="+mn-ea"/>
                        </a:rPr>
                        <a:t>目标</a:t>
                      </a:r>
                      <a:r>
                        <a:rPr lang="zh-CN" altLang="en-US" sz="1400" b="1" dirty="0" smtClean="0">
                          <a:solidFill>
                            <a:srgbClr val="FF0000"/>
                          </a:solidFill>
                          <a:latin typeface="+mn-ea"/>
                          <a:ea typeface="+mn-ea"/>
                        </a:rPr>
                        <a:t>，</a:t>
                      </a:r>
                      <a:r>
                        <a:rPr lang="zh-CN" altLang="en-US" sz="1400" b="1" dirty="0">
                          <a:solidFill>
                            <a:srgbClr val="FF0000"/>
                          </a:solidFill>
                          <a:latin typeface="+mn-ea"/>
                          <a:ea typeface="+mn-ea"/>
                        </a:rPr>
                        <a:t>加快配套制度建设，</a:t>
                      </a:r>
                      <a:r>
                        <a:rPr lang="zh-CN" altLang="en-US" sz="1400" b="1">
                          <a:solidFill>
                            <a:srgbClr val="FF0000"/>
                          </a:solidFill>
                          <a:latin typeface="+mn-ea"/>
                          <a:ea typeface="+mn-ea"/>
                        </a:rPr>
                        <a:t>加强</a:t>
                      </a:r>
                      <a:r>
                        <a:rPr lang="zh-CN" altLang="en-US" sz="1400" b="1" smtClean="0">
                          <a:solidFill>
                            <a:srgbClr val="FF0000"/>
                          </a:solidFill>
                          <a:latin typeface="+mn-ea"/>
                          <a:ea typeface="+mn-ea"/>
                        </a:rPr>
                        <a:t>基础设施建设</a:t>
                      </a:r>
                      <a:r>
                        <a:rPr lang="zh-CN" altLang="en-US" sz="1400" b="1" dirty="0">
                          <a:latin typeface="+mn-ea"/>
                          <a:ea typeface="+mn-ea"/>
                        </a:rPr>
                        <a:t>，确保网络安全法有效贯彻实施。</a:t>
                      </a:r>
                    </a:p>
                    <a:p>
                      <a:pPr marL="0" indent="0" algn="just" defTabSz="914400" rtl="0" eaLnBrk="1" latinLnBrk="0" hangingPunct="1">
                        <a:lnSpc>
                          <a:spcPct val="150000"/>
                        </a:lnSpc>
                        <a:buFont typeface="Wingdings" panose="05000000000000000000" pitchFamily="2" charset="2"/>
                        <a:buNone/>
                        <a:defRPr/>
                      </a:pPr>
                      <a:endParaRPr lang="zh-CN" altLang="en-US" sz="14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76083209"/>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smtClean="0">
                <a:solidFill>
                  <a:srgbClr val="C00000"/>
                </a:solidFill>
                <a:latin typeface="微软雅黑" pitchFamily="34" charset="-122"/>
                <a:ea typeface="微软雅黑" pitchFamily="34" charset="-122"/>
              </a:rPr>
              <a:t>五、条款</a:t>
            </a:r>
            <a:r>
              <a:rPr lang="zh-CN" altLang="en-US" sz="2400" b="1" dirty="0">
                <a:solidFill>
                  <a:srgbClr val="C00000"/>
                </a:solidFill>
                <a:latin typeface="微软雅黑" pitchFamily="34" charset="-122"/>
                <a:ea typeface="微软雅黑" pitchFamily="34" charset="-122"/>
              </a:rPr>
              <a:t>解读</a:t>
            </a:r>
          </a:p>
        </p:txBody>
      </p:sp>
      <p:graphicFrame>
        <p:nvGraphicFramePr>
          <p:cNvPr id="3" name="表格 2"/>
          <p:cNvGraphicFramePr>
            <a:graphicFrameLocks noGrp="1"/>
          </p:cNvGraphicFramePr>
          <p:nvPr>
            <p:extLst>
              <p:ext uri="{D42A27DB-BD31-4B8C-83A1-F6EECF244321}">
                <p14:modId xmlns:p14="http://schemas.microsoft.com/office/powerpoint/2010/main" val="3048334123"/>
              </p:ext>
            </p:extLst>
          </p:nvPr>
        </p:nvGraphicFramePr>
        <p:xfrm>
          <a:off x="1002928" y="704340"/>
          <a:ext cx="6912768" cy="4450080"/>
        </p:xfrm>
        <a:graphic>
          <a:graphicData uri="http://schemas.openxmlformats.org/drawingml/2006/table">
            <a:tbl>
              <a:tblPr firstRow="1" bandRow="1">
                <a:tableStyleId>{0660B408-B3CF-4A94-85FC-2B1E0A45F4A2}</a:tableStyleId>
              </a:tblPr>
              <a:tblGrid>
                <a:gridCol w="3456384">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tblGrid>
              <a:tr h="61893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b="1"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a:solidFill>
                            <a:schemeClr val="tx1"/>
                          </a:solidFill>
                          <a:latin typeface="+mn-ea"/>
                          <a:ea typeface="+mn-ea"/>
                        </a:rPr>
                        <a:t> </a:t>
                      </a:r>
                      <a:r>
                        <a:rPr lang="zh-CN" altLang="en-US" sz="1600" b="1" dirty="0">
                          <a:solidFill>
                            <a:schemeClr val="tx1"/>
                          </a:solidFill>
                          <a:latin typeface="+mn-ea"/>
                          <a:ea typeface="+mn-ea"/>
                        </a:rPr>
                        <a:t>第一章 总则</a:t>
                      </a:r>
                      <a:endParaRPr lang="en-US" altLang="zh-CN" sz="1600" b="1"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400" b="1" dirty="0">
                          <a:latin typeface="+mn-ea"/>
                          <a:ea typeface="+mn-ea"/>
                        </a:rPr>
                        <a:t>第二节 关键信息基础设施的运行安全</a:t>
                      </a:r>
                      <a:endParaRPr lang="en-US" altLang="zh-CN" sz="14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b="1"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317589">
                <a:tc>
                  <a:txBody>
                    <a:bodyPr/>
                    <a:lstStyle/>
                    <a:p>
                      <a:pPr marL="171450" marR="0" indent="-171450" algn="just">
                        <a:lnSpc>
                          <a:spcPct val="150000"/>
                        </a:lnSpc>
                        <a:buFont typeface="Wingdings" panose="05000000000000000000" pitchFamily="2" charset="2"/>
                        <a:buChar char="Ø"/>
                      </a:pPr>
                      <a:r>
                        <a:rPr lang="zh-CN" altLang="en-US" sz="1200" b="0" kern="1200" dirty="0">
                          <a:solidFill>
                            <a:schemeClr val="dk1"/>
                          </a:solidFill>
                          <a:latin typeface="+mn-ea"/>
                          <a:ea typeface="+mn-ea"/>
                          <a:cs typeface="+mn-cs"/>
                        </a:rPr>
                        <a:t>第一条 </a:t>
                      </a:r>
                      <a:r>
                        <a:rPr lang="zh-CN" altLang="en-US" sz="1200" b="0" kern="1200" dirty="0" smtClean="0">
                          <a:solidFill>
                            <a:schemeClr val="dk1"/>
                          </a:solidFill>
                          <a:latin typeface="+mn-ea"/>
                          <a:ea typeface="+mn-ea"/>
                          <a:cs typeface="+mn-cs"/>
                        </a:rPr>
                        <a:t>为规范学校网络安全管理，提高网络安全防护能力和水平，保障学校信息化建设健康有序开展，根据</a:t>
                      </a:r>
                      <a:r>
                        <a:rPr lang="en-US" altLang="zh-CN" sz="1200" b="0" kern="1200" dirty="0" smtClean="0">
                          <a:solidFill>
                            <a:schemeClr val="dk1"/>
                          </a:solidFill>
                          <a:latin typeface="+mn-ea"/>
                          <a:ea typeface="+mn-ea"/>
                          <a:cs typeface="+mn-cs"/>
                        </a:rPr>
                        <a:t>《</a:t>
                      </a:r>
                      <a:r>
                        <a:rPr lang="zh-CN" altLang="en-US" sz="1200" b="0" kern="1200" dirty="0" smtClean="0">
                          <a:solidFill>
                            <a:schemeClr val="dk1"/>
                          </a:solidFill>
                          <a:latin typeface="+mn-ea"/>
                          <a:ea typeface="+mn-ea"/>
                          <a:cs typeface="+mn-cs"/>
                        </a:rPr>
                        <a:t>中华人民共和国网络安全法</a:t>
                      </a:r>
                      <a:r>
                        <a:rPr lang="en-US" altLang="zh-CN" sz="1200" b="0" kern="1200" dirty="0" smtClean="0">
                          <a:solidFill>
                            <a:schemeClr val="dk1"/>
                          </a:solidFill>
                          <a:latin typeface="+mn-ea"/>
                          <a:ea typeface="+mn-ea"/>
                          <a:cs typeface="+mn-cs"/>
                        </a:rPr>
                        <a:t>》《</a:t>
                      </a:r>
                      <a:r>
                        <a:rPr lang="zh-CN" altLang="en-US" sz="1200" b="0" kern="1200" dirty="0" smtClean="0">
                          <a:solidFill>
                            <a:schemeClr val="dk1"/>
                          </a:solidFill>
                          <a:latin typeface="+mn-ea"/>
                          <a:ea typeface="+mn-ea"/>
                          <a:cs typeface="+mn-cs"/>
                        </a:rPr>
                        <a:t>中华人民共和国数据安全法</a:t>
                      </a:r>
                      <a:r>
                        <a:rPr lang="en-US" altLang="zh-CN" sz="1200" b="0" kern="1200" dirty="0" smtClean="0">
                          <a:solidFill>
                            <a:schemeClr val="dk1"/>
                          </a:solidFill>
                          <a:latin typeface="+mn-ea"/>
                          <a:ea typeface="+mn-ea"/>
                          <a:cs typeface="+mn-cs"/>
                        </a:rPr>
                        <a:t>》《</a:t>
                      </a:r>
                      <a:r>
                        <a:rPr lang="zh-CN" altLang="en-US" sz="1200" b="0" kern="1200" dirty="0" smtClean="0">
                          <a:solidFill>
                            <a:schemeClr val="dk1"/>
                          </a:solidFill>
                          <a:latin typeface="+mn-ea"/>
                          <a:ea typeface="+mn-ea"/>
                          <a:cs typeface="+mn-cs"/>
                        </a:rPr>
                        <a:t>教育部关于加强教育行业网络与信息安全工作的指导意见</a:t>
                      </a:r>
                      <a:r>
                        <a:rPr lang="en-US" altLang="zh-CN" sz="1200" b="0" kern="1200" dirty="0" smtClean="0">
                          <a:solidFill>
                            <a:schemeClr val="dk1"/>
                          </a:solidFill>
                          <a:latin typeface="+mn-ea"/>
                          <a:ea typeface="+mn-ea"/>
                          <a:cs typeface="+mn-cs"/>
                        </a:rPr>
                        <a:t>》《</a:t>
                      </a:r>
                      <a:r>
                        <a:rPr lang="zh-CN" altLang="en-US" sz="1200" b="0" kern="1200" dirty="0" smtClean="0">
                          <a:solidFill>
                            <a:schemeClr val="dk1"/>
                          </a:solidFill>
                          <a:latin typeface="+mn-ea"/>
                          <a:ea typeface="+mn-ea"/>
                          <a:cs typeface="+mn-cs"/>
                        </a:rPr>
                        <a:t>教育部公安部关于全面推进教育行业信息安全等级保护工作的通知</a:t>
                      </a:r>
                      <a:r>
                        <a:rPr lang="en-US" altLang="zh-CN" sz="1200" b="0" kern="1200" dirty="0" smtClean="0">
                          <a:solidFill>
                            <a:schemeClr val="dk1"/>
                          </a:solidFill>
                          <a:latin typeface="+mn-ea"/>
                          <a:ea typeface="+mn-ea"/>
                          <a:cs typeface="+mn-cs"/>
                        </a:rPr>
                        <a:t>》</a:t>
                      </a:r>
                      <a:r>
                        <a:rPr lang="zh-CN" altLang="en-US" sz="1200" b="0" kern="1200" dirty="0" smtClean="0">
                          <a:solidFill>
                            <a:schemeClr val="dk1"/>
                          </a:solidFill>
                          <a:latin typeface="+mn-ea"/>
                          <a:ea typeface="+mn-ea"/>
                          <a:cs typeface="+mn-cs"/>
                        </a:rPr>
                        <a:t>等文件要求，结合学校实际，特制定本办法。</a:t>
                      </a:r>
                      <a:endParaRPr lang="en-US" altLang="zh-CN" sz="1200" dirty="0">
                        <a:latin typeface="+mn-ea"/>
                        <a:ea typeface="+mn-ea"/>
                      </a:endParaRPr>
                    </a:p>
                    <a:p>
                      <a:pPr marL="171450" marR="0" indent="-17145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zh-CN" altLang="en-US" sz="1200" b="0" kern="1200" dirty="0">
                          <a:solidFill>
                            <a:schemeClr val="dk1"/>
                          </a:solidFill>
                          <a:latin typeface="+mn-ea"/>
                          <a:ea typeface="+mn-ea"/>
                          <a:cs typeface="+mn-cs"/>
                        </a:rPr>
                        <a:t>第二条  </a:t>
                      </a:r>
                      <a:r>
                        <a:rPr lang="zh-CN" altLang="en-US" sz="1200" dirty="0" smtClean="0">
                          <a:latin typeface="+mn-ea"/>
                          <a:ea typeface="+mn-ea"/>
                        </a:rPr>
                        <a:t>在本办法适用于学校计算机网络（以下简称校园网）、校园信息化基础设施、教学、科研、管理和服务相关网站与信息系统、数字资源系统等所涉及的硬件、软件、信息和数据的安全。</a:t>
                      </a:r>
                      <a:endParaRPr lang="en-US" altLang="zh-CN" sz="12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lnSpc>
                          <a:spcPct val="150000"/>
                        </a:lnSpc>
                        <a:buFont typeface="Wingdings" panose="05000000000000000000" pitchFamily="2" charset="2"/>
                        <a:buChar char="Ø"/>
                        <a:defRPr/>
                      </a:pPr>
                      <a:r>
                        <a:rPr lang="zh-CN" altLang="en-US" sz="1200" b="0" dirty="0">
                          <a:latin typeface="+mn-ea"/>
                          <a:ea typeface="+mn-ea"/>
                        </a:rPr>
                        <a:t>第三</a:t>
                      </a:r>
                      <a:r>
                        <a:rPr lang="zh-CN" altLang="en-US" sz="1200" b="0" dirty="0" smtClean="0">
                          <a:latin typeface="+mn-ea"/>
                          <a:ea typeface="+mn-ea"/>
                        </a:rPr>
                        <a:t>条  学校网络安全工作遵循“谁主管谁负责、谁建设谁负责、谁使用谁负责”的原则，明确责任主体，强化安全意识，逐级落实单位与个人安全责任制。</a:t>
                      </a:r>
                      <a:r>
                        <a:rPr lang="zh-CN" altLang="en-US" sz="1200" b="0" dirty="0" smtClean="0">
                          <a:solidFill>
                            <a:srgbClr val="FF0000"/>
                          </a:solidFill>
                          <a:latin typeface="+mn-ea"/>
                          <a:ea typeface="+mn-ea"/>
                        </a:rPr>
                        <a:t> </a:t>
                      </a:r>
                      <a:endParaRPr lang="zh-CN" altLang="en-US" sz="1200" b="0" dirty="0">
                        <a:latin typeface="+mn-ea"/>
                        <a:ea typeface="+mn-ea"/>
                      </a:endParaRPr>
                    </a:p>
                    <a:p>
                      <a:pPr marL="0" marR="0" indent="297180" algn="just">
                        <a:lnSpc>
                          <a:spcPct val="150000"/>
                        </a:lnSpc>
                      </a:pPr>
                      <a:endParaRPr lang="en-US" altLang="zh-CN" sz="12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圆角矩形 3"/>
          <p:cNvSpPr/>
          <p:nvPr/>
        </p:nvSpPr>
        <p:spPr bwMode="auto">
          <a:xfrm>
            <a:off x="984339" y="5150691"/>
            <a:ext cx="6931357" cy="447221"/>
          </a:xfrm>
          <a:prstGeom prst="roundRect">
            <a:avLst/>
          </a:prstGeom>
          <a:solidFill>
            <a:srgbClr val="99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zh-CN" altLang="en-US" sz="1200" b="1" dirty="0" smtClean="0">
                <a:solidFill>
                  <a:schemeClr val="bg1"/>
                </a:solidFill>
                <a:latin typeface="+mn-ea"/>
                <a:ea typeface="+mn-ea"/>
              </a:rPr>
              <a:t>第一</a:t>
            </a:r>
            <a:r>
              <a:rPr kumimoji="0" lang="zh-CN" altLang="en-US" sz="1200" b="1" i="0" u="none" strike="noStrike" cap="none" normalizeH="0" baseline="0" dirty="0" smtClean="0">
                <a:ln>
                  <a:noFill/>
                </a:ln>
                <a:solidFill>
                  <a:schemeClr val="bg1"/>
                </a:solidFill>
                <a:effectLst/>
                <a:latin typeface="+mn-ea"/>
                <a:ea typeface="+mn-ea"/>
              </a:rPr>
              <a:t>条</a:t>
            </a:r>
            <a:r>
              <a:rPr lang="en-US" altLang="zh-CN" sz="1200" b="1" dirty="0" smtClean="0">
                <a:solidFill>
                  <a:schemeClr val="bg1"/>
                </a:solidFill>
                <a:latin typeface="+mn-ea"/>
                <a:ea typeface="+mn-ea"/>
              </a:rPr>
              <a:t>---</a:t>
            </a:r>
            <a:r>
              <a:rPr kumimoji="0" lang="zh-CN" altLang="en-US" sz="1200" b="1" i="0" u="none" strike="noStrike" cap="none" normalizeH="0" baseline="0" dirty="0" smtClean="0">
                <a:ln>
                  <a:noFill/>
                </a:ln>
                <a:solidFill>
                  <a:schemeClr val="bg1"/>
                </a:solidFill>
                <a:effectLst/>
                <a:latin typeface="+mn-ea"/>
                <a:ea typeface="+mn-ea"/>
              </a:rPr>
              <a:t>第三条</a:t>
            </a:r>
            <a:r>
              <a:rPr lang="zh-CN" altLang="en-US" sz="1200" b="1" baseline="0" dirty="0" smtClean="0">
                <a:solidFill>
                  <a:schemeClr val="bg1"/>
                </a:solidFill>
                <a:latin typeface="+mn-ea"/>
                <a:ea typeface="+mn-ea"/>
              </a:rPr>
              <a:t>，明确了</a:t>
            </a:r>
            <a:r>
              <a:rPr kumimoji="0" lang="zh-CN" altLang="en-US" sz="1200" b="1" i="0" u="none" strike="noStrike" cap="none" normalizeH="0" baseline="0" dirty="0" smtClean="0">
                <a:ln>
                  <a:noFill/>
                </a:ln>
                <a:solidFill>
                  <a:schemeClr val="bg1"/>
                </a:solidFill>
                <a:effectLst/>
                <a:latin typeface="+mn-ea"/>
                <a:ea typeface="+mn-ea"/>
              </a:rPr>
              <a:t>网络</a:t>
            </a:r>
            <a:r>
              <a:rPr kumimoji="0" lang="zh-CN" altLang="en-US" sz="1200" b="1" i="0" u="none" strike="noStrike" cap="none" normalizeH="0" baseline="0" dirty="0">
                <a:ln>
                  <a:noFill/>
                </a:ln>
                <a:solidFill>
                  <a:schemeClr val="bg1"/>
                </a:solidFill>
                <a:effectLst/>
                <a:latin typeface="+mn-ea"/>
                <a:ea typeface="+mn-ea"/>
              </a:rPr>
              <a:t>安全法的</a:t>
            </a:r>
            <a:r>
              <a:rPr kumimoji="0" lang="zh-CN" altLang="en-US" sz="1200" b="1" i="0" u="none" strike="noStrike" cap="none" normalizeH="0" baseline="0" dirty="0" smtClean="0">
                <a:ln>
                  <a:noFill/>
                </a:ln>
                <a:solidFill>
                  <a:schemeClr val="bg1"/>
                </a:solidFill>
                <a:effectLst/>
                <a:latin typeface="+mn-ea"/>
                <a:ea typeface="+mn-ea"/>
              </a:rPr>
              <a:t>目的和适用范围</a:t>
            </a:r>
            <a:r>
              <a:rPr lang="zh-CN" altLang="en-US" sz="1200" b="1" dirty="0" smtClean="0">
                <a:solidFill>
                  <a:schemeClr val="bg1"/>
                </a:solidFill>
                <a:latin typeface="+mn-ea"/>
                <a:ea typeface="+mn-ea"/>
              </a:rPr>
              <a:t>以及开展网络安全工作</a:t>
            </a:r>
            <a:r>
              <a:rPr lang="zh-CN" altLang="en-US" sz="1200" b="1" dirty="0" smtClean="0">
                <a:solidFill>
                  <a:schemeClr val="bg1"/>
                </a:solidFill>
                <a:latin typeface="+mn-ea"/>
                <a:ea typeface="+mn-ea"/>
              </a:rPr>
              <a:t>遵循的原则</a:t>
            </a:r>
            <a:r>
              <a:rPr lang="zh-CN" altLang="en-US" sz="1200" b="1" dirty="0" smtClean="0">
                <a:solidFill>
                  <a:schemeClr val="bg1"/>
                </a:solidFill>
                <a:latin typeface="+mn-ea"/>
                <a:ea typeface="+mn-ea"/>
              </a:rPr>
              <a:t>。</a:t>
            </a:r>
            <a:endParaRPr lang="en-US" altLang="zh-CN" sz="1200" b="1" dirty="0">
              <a:solidFill>
                <a:schemeClr val="bg1"/>
              </a:solidFill>
              <a:latin typeface="+mn-ea"/>
              <a:ea typeface="+mn-ea"/>
            </a:endParaRPr>
          </a:p>
        </p:txBody>
      </p:sp>
    </p:spTree>
    <p:extLst>
      <p:ext uri="{BB962C8B-B14F-4D97-AF65-F5344CB8AC3E}">
        <p14:creationId xmlns:p14="http://schemas.microsoft.com/office/powerpoint/2010/main" val="18414983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2861112291"/>
              </p:ext>
            </p:extLst>
          </p:nvPr>
        </p:nvGraphicFramePr>
        <p:xfrm>
          <a:off x="1080222" y="1097279"/>
          <a:ext cx="7274638" cy="3664642"/>
        </p:xfrm>
        <a:graphic>
          <a:graphicData uri="http://schemas.openxmlformats.org/drawingml/2006/table">
            <a:tbl>
              <a:tblPr firstRow="1" bandRow="1">
                <a:tableStyleId>{0660B408-B3CF-4A94-85FC-2B1E0A45F4A2}</a:tableStyleId>
              </a:tblPr>
              <a:tblGrid>
                <a:gridCol w="7274638">
                  <a:extLst>
                    <a:ext uri="{9D8B030D-6E8A-4147-A177-3AD203B41FA5}">
                      <a16:colId xmlns:a16="http://schemas.microsoft.com/office/drawing/2014/main" val="20000"/>
                    </a:ext>
                  </a:extLst>
                </a:gridCol>
              </a:tblGrid>
              <a:tr h="925631">
                <a:tc>
                  <a:txBody>
                    <a:bodyPr/>
                    <a:lstStyle/>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US" altLang="zh-CN" sz="1200" b="1" kern="1200" dirty="0">
                        <a:solidFill>
                          <a:schemeClr val="dk1"/>
                        </a:solidFill>
                        <a:latin typeface="+mn-ea"/>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600" b="1" kern="1200" dirty="0">
                          <a:solidFill>
                            <a:schemeClr val="tx1"/>
                          </a:solidFill>
                          <a:latin typeface="+mn-ea"/>
                          <a:ea typeface="+mn-ea"/>
                          <a:cs typeface="+mn-cs"/>
                        </a:rPr>
                        <a:t> </a:t>
                      </a:r>
                      <a:r>
                        <a:rPr lang="zh-CN" altLang="en-US" sz="1600" b="1" kern="1200" dirty="0">
                          <a:solidFill>
                            <a:schemeClr val="tx1"/>
                          </a:solidFill>
                          <a:latin typeface="+mn-ea"/>
                          <a:ea typeface="+mn-ea"/>
                          <a:cs typeface="+mn-cs"/>
                        </a:rPr>
                        <a:t>第二章　</a:t>
                      </a:r>
                      <a:r>
                        <a:rPr lang="zh-CN" altLang="en-US" sz="1600" b="1" kern="12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组织机构</a:t>
                      </a:r>
                      <a:r>
                        <a:rPr lang="zh-CN" altLang="en-US" sz="1600" b="1"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与职责</a:t>
                      </a:r>
                      <a:endParaRPr lang="en-US" altLang="zh-CN" sz="1600" b="1"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解读概述</a:t>
                      </a:r>
                      <a:endParaRPr lang="zh-CN" altLang="en-US" sz="1200" b="1" kern="1200" dirty="0" smtClean="0">
                        <a:solidFill>
                          <a:schemeClr val="dk1"/>
                        </a:solidFill>
                        <a:latin typeface="+mn-ea"/>
                        <a:ea typeface="+mn-ea"/>
                        <a:cs typeface="+mn-cs"/>
                      </a:endParaRPr>
                    </a:p>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endParaRPr lang="zh-CN" altLang="en-US" sz="12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293042">
                <a:tc>
                  <a:txBody>
                    <a:bodyPr/>
                    <a:lstStyle/>
                    <a:p>
                      <a:pPr marL="0" marR="0" lvl="0" indent="0" algn="just"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zh-CN" altLang="en-US" sz="1400" b="1" dirty="0" smtClean="0">
                          <a:latin typeface="+mn-ea"/>
                          <a:ea typeface="+mn-ea"/>
                        </a:rPr>
                        <a:t>       第二章（</a:t>
                      </a:r>
                      <a:r>
                        <a:rPr lang="zh-CN" altLang="en-US" sz="1400" b="1" dirty="0" smtClean="0">
                          <a:latin typeface="+mn-ea"/>
                          <a:ea typeface="+mn-ea"/>
                        </a:rPr>
                        <a:t>共</a:t>
                      </a:r>
                      <a:r>
                        <a:rPr lang="en-US" altLang="zh-CN" sz="1400" b="1" dirty="0" smtClean="0">
                          <a:latin typeface="+mn-ea"/>
                          <a:ea typeface="+mn-ea"/>
                        </a:rPr>
                        <a:t>5</a:t>
                      </a:r>
                      <a:r>
                        <a:rPr lang="zh-CN" altLang="en-US" sz="1400" b="1" dirty="0" smtClean="0">
                          <a:latin typeface="+mn-ea"/>
                          <a:ea typeface="+mn-ea"/>
                        </a:rPr>
                        <a:t>条），</a:t>
                      </a:r>
                      <a:r>
                        <a:rPr lang="zh-CN" altLang="en-US" sz="1400" b="1" dirty="0" smtClean="0">
                          <a:solidFill>
                            <a:schemeClr val="tx1"/>
                          </a:solidFill>
                          <a:latin typeface="+mn-ea"/>
                          <a:ea typeface="+mn-ea"/>
                        </a:rPr>
                        <a:t>明确了网络安全工作的领导机构，业务部门，各个部门的工作职责以及教职工、学生作为校园网络的使用者，均有遵守学校网络安全相关规定的责任和义务。</a:t>
                      </a:r>
                      <a:endParaRPr lang="zh-CN" altLang="en-US" sz="1400" b="1" dirty="0">
                        <a:solidFill>
                          <a:schemeClr val="tx1"/>
                        </a:solidFill>
                        <a:latin typeface="+mn-ea"/>
                        <a:ea typeface="+mn-ea"/>
                      </a:endParaRPr>
                    </a:p>
                    <a:p>
                      <a:pPr marL="0" indent="0" algn="just" defTabSz="914400" rtl="0" eaLnBrk="1" latinLnBrk="0" hangingPunct="1">
                        <a:lnSpc>
                          <a:spcPct val="150000"/>
                        </a:lnSpc>
                        <a:buFont typeface="Wingdings" panose="05000000000000000000" pitchFamily="2" charset="2"/>
                        <a:buChar char="Ø"/>
                        <a:defRPr/>
                      </a:pPr>
                      <a:endParaRPr lang="zh-CN" altLang="en-US" sz="1400" b="1" kern="1200" dirty="0">
                        <a:solidFill>
                          <a:schemeClr val="dk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15478401"/>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5"/>
          <p:cNvSpPr txBox="1">
            <a:spLocks noChangeArrowheads="1"/>
          </p:cNvSpPr>
          <p:nvPr/>
        </p:nvSpPr>
        <p:spPr bwMode="auto">
          <a:xfrm>
            <a:off x="397512" y="154249"/>
            <a:ext cx="6465303" cy="461665"/>
          </a:xfrm>
          <a:prstGeom prst="rect">
            <a:avLst/>
          </a:prstGeom>
          <a:noFill/>
          <a:ln w="9525">
            <a:noFill/>
            <a:miter lim="800000"/>
            <a:headEnd/>
            <a:tailEnd/>
          </a:ln>
        </p:spPr>
        <p:txBody>
          <a:bodyPr wrap="square">
            <a:spAutoFit/>
          </a:bodyPr>
          <a:lstStyle/>
          <a:p>
            <a:r>
              <a:rPr lang="zh-CN" altLang="en-US" sz="2400" b="1" dirty="0">
                <a:solidFill>
                  <a:srgbClr val="C00000"/>
                </a:solidFill>
                <a:latin typeface="微软雅黑" pitchFamily="34" charset="-122"/>
                <a:ea typeface="微软雅黑" pitchFamily="34" charset="-122"/>
              </a:rPr>
              <a:t>条款解读</a:t>
            </a:r>
          </a:p>
        </p:txBody>
      </p:sp>
      <p:graphicFrame>
        <p:nvGraphicFramePr>
          <p:cNvPr id="3" name="表格 2"/>
          <p:cNvGraphicFramePr>
            <a:graphicFrameLocks noGrp="1"/>
          </p:cNvGraphicFramePr>
          <p:nvPr>
            <p:extLst>
              <p:ext uri="{D42A27DB-BD31-4B8C-83A1-F6EECF244321}">
                <p14:modId xmlns:p14="http://schemas.microsoft.com/office/powerpoint/2010/main" val="3631245509"/>
              </p:ext>
            </p:extLst>
          </p:nvPr>
        </p:nvGraphicFramePr>
        <p:xfrm>
          <a:off x="1091553" y="842106"/>
          <a:ext cx="6912768" cy="3385820"/>
        </p:xfrm>
        <a:graphic>
          <a:graphicData uri="http://schemas.openxmlformats.org/drawingml/2006/table">
            <a:tbl>
              <a:tblPr firstRow="1" bandRow="1">
                <a:tableStyleId>{0660B408-B3CF-4A94-85FC-2B1E0A45F4A2}</a:tableStyleId>
              </a:tblPr>
              <a:tblGrid>
                <a:gridCol w="3456384">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tblGrid>
              <a:tr h="8940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b="1" dirty="0" smtClean="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smtClean="0">
                          <a:solidFill>
                            <a:schemeClr val="tx1"/>
                          </a:solidFill>
                          <a:latin typeface="+mn-ea"/>
                          <a:ea typeface="+mn-ea"/>
                        </a:rPr>
                        <a:t> </a:t>
                      </a:r>
                      <a:r>
                        <a:rPr lang="zh-CN" altLang="en-US" sz="1600" b="1" dirty="0" smtClean="0">
                          <a:solidFill>
                            <a:schemeClr val="tx1"/>
                          </a:solidFill>
                          <a:latin typeface="+mn-ea"/>
                          <a:ea typeface="+mn-ea"/>
                        </a:rPr>
                        <a:t>第二章 </a:t>
                      </a:r>
                      <a:r>
                        <a:rPr lang="zh-CN" altLang="en-US" sz="16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Microsoft YaHei"/>
                        </a:rPr>
                        <a:t>组织机构与职责</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600" b="1"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b="1"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91740">
                <a:tc>
                  <a:txBody>
                    <a:bodyPr/>
                    <a:lstStyle/>
                    <a:p>
                      <a:pPr marL="171450" indent="-171450" algn="just">
                        <a:lnSpc>
                          <a:spcPct val="150000"/>
                        </a:lnSpc>
                        <a:buFont typeface="Wingdings" panose="05000000000000000000" pitchFamily="2" charset="2"/>
                        <a:buChar char="Ø"/>
                        <a:defRPr/>
                      </a:pPr>
                      <a:r>
                        <a:rPr lang="zh-CN" altLang="en-US" sz="1200" b="0" dirty="0" smtClean="0">
                          <a:latin typeface="+mn-ea"/>
                          <a:ea typeface="+mn-ea"/>
                        </a:rPr>
                        <a:t>第四条  学校网络安全和信息化领导小组是学校网络安全管理工作的领导机构，负责学校网络安全工作的顶层设计、战略决策、实施监督及重大网络安全事件处理的决策指导。</a:t>
                      </a:r>
                      <a:endParaRPr lang="en-US" altLang="zh-CN" sz="1200" b="0"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nSpc>
                          <a:spcPct val="150000"/>
                        </a:lnSpc>
                        <a:buFont typeface="Wingdings" panose="05000000000000000000" pitchFamily="2" charset="2"/>
                        <a:buChar char="Ø"/>
                        <a:defRPr/>
                      </a:pPr>
                      <a:r>
                        <a:rPr lang="zh-CN" altLang="en-US" sz="1200" b="0" dirty="0" smtClean="0">
                          <a:latin typeface="+mn-ea"/>
                          <a:ea typeface="+mn-ea"/>
                        </a:rPr>
                        <a:t>第五条 信息化办公室（智慧校园建设办公室）是学校网络安全工作的日常管理和执行机构，负责学校网络安全防护体系的建设、管理和维护，执行日常网络安全监督检查，组织开展学校网络安全宣传、教育和培训工作，落实网络安全等级保护的定级、备案和测评，制定并完善学校网络安全事件应急预案，处置网络安全事件。</a:t>
                      </a:r>
                      <a:endParaRPr lang="zh-CN" altLang="en-US" sz="1200" b="0"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圆角矩形 3"/>
          <p:cNvSpPr/>
          <p:nvPr/>
        </p:nvSpPr>
        <p:spPr bwMode="auto">
          <a:xfrm>
            <a:off x="953891" y="4607189"/>
            <a:ext cx="7165430" cy="458957"/>
          </a:xfrm>
          <a:prstGeom prst="roundRect">
            <a:avLst/>
          </a:prstGeom>
          <a:solidFill>
            <a:srgbClr val="99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kumimoji="0" lang="zh-CN" altLang="en-US" sz="1200" b="1" i="0" u="none" strike="noStrike" cap="none" normalizeH="0" baseline="0" dirty="0" smtClean="0">
                <a:ln>
                  <a:noFill/>
                </a:ln>
                <a:solidFill>
                  <a:schemeClr val="bg1"/>
                </a:solidFill>
                <a:effectLst/>
                <a:latin typeface="+mn-ea"/>
                <a:ea typeface="+mn-ea"/>
              </a:rPr>
              <a:t> </a:t>
            </a:r>
            <a:r>
              <a:rPr kumimoji="0" lang="zh-CN" altLang="en-US" sz="1200" b="1" i="0" u="none" strike="noStrike" cap="none" normalizeH="0" baseline="0" dirty="0" smtClean="0">
                <a:ln>
                  <a:noFill/>
                </a:ln>
                <a:solidFill>
                  <a:schemeClr val="bg1"/>
                </a:solidFill>
                <a:effectLst/>
                <a:latin typeface="+mn-ea"/>
                <a:ea typeface="+mn-ea"/>
              </a:rPr>
              <a:t>第四条</a:t>
            </a:r>
            <a:r>
              <a:rPr kumimoji="0" lang="zh-CN" altLang="en-US" sz="1200" b="1" i="0" u="none" strike="noStrike" cap="none" normalizeH="0" baseline="0" dirty="0">
                <a:ln>
                  <a:noFill/>
                </a:ln>
                <a:solidFill>
                  <a:schemeClr val="bg1"/>
                </a:solidFill>
                <a:effectLst/>
                <a:latin typeface="+mn-ea"/>
                <a:ea typeface="+mn-ea"/>
              </a:rPr>
              <a:t>，</a:t>
            </a:r>
            <a:r>
              <a:rPr kumimoji="0" lang="zh-CN" altLang="en-US" sz="1200" b="1" i="0" u="none" strike="noStrike" cap="none" normalizeH="0" baseline="0" dirty="0" smtClean="0">
                <a:ln>
                  <a:noFill/>
                </a:ln>
                <a:solidFill>
                  <a:schemeClr val="bg1"/>
                </a:solidFill>
                <a:effectLst/>
                <a:latin typeface="+mn-ea"/>
                <a:ea typeface="+mn-ea"/>
              </a:rPr>
              <a:t>主要</a:t>
            </a:r>
            <a:r>
              <a:rPr lang="zh-CN" altLang="en-US" sz="1200" b="1" dirty="0" smtClean="0">
                <a:solidFill>
                  <a:schemeClr val="bg1"/>
                </a:solidFill>
                <a:latin typeface="+mn-ea"/>
                <a:ea typeface="+mn-ea"/>
              </a:rPr>
              <a:t>确立了网络安全管理工作的领导机构</a:t>
            </a:r>
            <a:r>
              <a:rPr lang="zh-CN" altLang="en-US" sz="1200" b="1" dirty="0" smtClean="0">
                <a:solidFill>
                  <a:schemeClr val="bg1"/>
                </a:solidFill>
                <a:latin typeface="+mn-ea"/>
                <a:ea typeface="+mn-ea"/>
              </a:rPr>
              <a:t>。</a:t>
            </a:r>
            <a:endParaRPr lang="en-US" altLang="zh-CN" sz="1200" b="1" dirty="0">
              <a:solidFill>
                <a:schemeClr val="bg1"/>
              </a:solidFill>
              <a:latin typeface="+mn-ea"/>
              <a:ea typeface="+mn-ea"/>
            </a:endParaRPr>
          </a:p>
          <a:p>
            <a:r>
              <a:rPr lang="en-US" altLang="zh-CN" sz="1200" b="1" dirty="0" smtClean="0">
                <a:solidFill>
                  <a:schemeClr val="bg1"/>
                </a:solidFill>
                <a:latin typeface="+mn-ea"/>
                <a:ea typeface="+mn-ea"/>
              </a:rPr>
              <a:t> </a:t>
            </a:r>
            <a:r>
              <a:rPr lang="zh-CN" altLang="en-US" sz="1200" b="1" dirty="0" smtClean="0">
                <a:solidFill>
                  <a:schemeClr val="bg1"/>
                </a:solidFill>
                <a:latin typeface="+mn-ea"/>
                <a:ea typeface="+mn-ea"/>
              </a:rPr>
              <a:t>第五条，</a:t>
            </a:r>
            <a:r>
              <a:rPr lang="zh-CN" altLang="en-US" sz="1200" b="1" dirty="0" smtClean="0">
                <a:solidFill>
                  <a:schemeClr val="bg1"/>
                </a:solidFill>
                <a:latin typeface="+mn-ea"/>
                <a:ea typeface="+mn-ea"/>
              </a:rPr>
              <a:t>明确了</a:t>
            </a:r>
            <a:r>
              <a:rPr lang="zh-CN" altLang="en-US" sz="1200" b="1" dirty="0">
                <a:solidFill>
                  <a:schemeClr val="bg1"/>
                </a:solidFill>
                <a:latin typeface="+mn-ea"/>
                <a:ea typeface="+mn-ea"/>
              </a:rPr>
              <a:t>学校网络安全工作的日常管理和执行机构。</a:t>
            </a:r>
            <a:endParaRPr kumimoji="0" lang="zh-CN" altLang="en-US" sz="1200" b="1" i="0" u="none" strike="noStrike" cap="none" normalizeH="0" baseline="0" dirty="0">
              <a:ln>
                <a:noFill/>
              </a:ln>
              <a:solidFill>
                <a:schemeClr val="bg1"/>
              </a:solidFill>
              <a:effectLst/>
              <a:latin typeface="+mn-ea"/>
              <a:ea typeface="+mn-ea"/>
            </a:endParaRPr>
          </a:p>
        </p:txBody>
      </p:sp>
    </p:spTree>
    <p:extLst>
      <p:ext uri="{BB962C8B-B14F-4D97-AF65-F5344CB8AC3E}">
        <p14:creationId xmlns:p14="http://schemas.microsoft.com/office/powerpoint/2010/main" val="3937265113"/>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theme/theme1.xml><?xml version="1.0" encoding="utf-8"?>
<a:theme xmlns:a="http://schemas.openxmlformats.org/drawingml/2006/main" name="1_主题1">
  <a:themeElements>
    <a:clrScheme name="1_主题1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1_主题1">
      <a:majorFont>
        <a:latin typeface="FrutigerNext LT Medium"/>
        <a:ea typeface="黑体"/>
        <a:cs typeface=""/>
      </a:majorFont>
      <a:minorFont>
        <a:latin typeface="FrutigerNext LT Medium"/>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1_主题1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1_主题1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1_主题1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1_主题1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1_主题1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1_主题1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1_主题1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1_主题1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1_主题1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1_主题1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1_主题1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1_主题1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1_主题1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主题1">
  <a:themeElements>
    <a:clrScheme name="8_主题1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8_主题1">
      <a:majorFont>
        <a:latin typeface="FrutigerNext LT Medium"/>
        <a:ea typeface="黑体"/>
        <a:cs typeface=""/>
      </a:majorFont>
      <a:minorFont>
        <a:latin typeface="FrutigerNext LT Regular"/>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8_主题1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8_主题1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8_主题1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8_主题1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8_主题1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8_主题1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8_主题1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8_主题1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8_主题1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8_主题1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8_主题1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8_主题1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8_主题1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主题1">
  <a:themeElements>
    <a:clrScheme name="9_主题1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9_主题1">
      <a:majorFont>
        <a:latin typeface="FrutigerNext LT Medium"/>
        <a:ea typeface="黑体"/>
        <a:cs typeface=""/>
      </a:majorFont>
      <a:minorFont>
        <a:latin typeface="FrutigerNext LT Regular"/>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9_主题1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9_主题1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9_主题1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9_主题1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9_主题1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9_主题1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9_主题1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9_主题1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9_主题1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9_主题1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9_主题1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9_主题1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9_主题1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自定义设计方案">
  <a:themeElements>
    <a:clrScheme name="1_自定义设计方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1_自定义设计方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0_主题1">
  <a:themeElements>
    <a:clrScheme name="10_主题1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10_主题1">
      <a:majorFont>
        <a:latin typeface="FrutigerNext LT Medium"/>
        <a:ea typeface="华文细黑"/>
        <a:cs typeface=""/>
      </a:majorFont>
      <a:minorFont>
        <a:latin typeface="FrutigerNext LT Medium"/>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10_主题1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10_主题1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10_主题1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10_主题1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10_主题1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10_主题1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10_主题1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10_主题1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10_主题1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10_主题1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10_主题1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10_主题1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10_主题1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演示文稿1">
  <a:themeElements>
    <a:clrScheme name="演示文稿1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演示文稿1">
      <a:majorFont>
        <a:latin typeface="微软雅黑"/>
        <a:ea typeface="微软雅黑"/>
        <a:cs typeface=""/>
      </a:majorFont>
      <a:minorFont>
        <a:latin typeface="Franklin Gothic Medium"/>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演示文稿1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自定义设计方案">
  <a:themeElements>
    <a:clrScheme name="6_自定义设计方案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6_自定义设计方案">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itchFamily="34" charset="0"/>
          <a:buNone/>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itchFamily="34" charset="0"/>
          <a:buNone/>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6_自定义设计方案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文档" ma:contentTypeID="0x010100548A77CFDCC31C4D83FE8ED7A91E521E" ma:contentTypeVersion="0" ma:contentTypeDescription="新建文档。" ma:contentTypeScope="" ma:versionID="804d466e2d6201bb41ad57358a7401a1">
  <xsd:schema xmlns:xsd="http://www.w3.org/2001/XMLSchema" xmlns:xs="http://www.w3.org/2001/XMLSchema" xmlns:p="http://schemas.microsoft.com/office/2006/metadata/properties" targetNamespace="http://schemas.microsoft.com/office/2006/metadata/properties" ma:root="true" ma:fieldsID="9adfd09ad98667f9c194c646e975416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内容类型"/>
        <xsd:element ref="dc:title" minOccurs="0" maxOccurs="1" ma:index="4" ma:displayName="标题"/>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49E02B-3AA8-4B3B-B0F7-8D1D3B2D4DAF}">
  <ds:schemaRefs>
    <ds:schemaRef ds:uri="http://schemas.microsoft.com/sharepoint/v3/contenttype/forms"/>
  </ds:schemaRefs>
</ds:datastoreItem>
</file>

<file path=customXml/itemProps2.xml><?xml version="1.0" encoding="utf-8"?>
<ds:datastoreItem xmlns:ds="http://schemas.openxmlformats.org/officeDocument/2006/customXml" ds:itemID="{4FAE1547-BE70-413A-8161-69A47CAB674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381DC41-A6B3-4F99-AEA0-98EF03108F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5853</TotalTime>
  <Pages>0</Pages>
  <Words>3237</Words>
  <Characters>0</Characters>
  <Application>Microsoft Office PowerPoint</Application>
  <DocSecurity>0</DocSecurity>
  <PresentationFormat>全屏显示(16:10)</PresentationFormat>
  <Lines>0</Lines>
  <Paragraphs>238</Paragraphs>
  <Slides>27</Slides>
  <Notes>27</Notes>
  <HiddenSlides>0</HiddenSlides>
  <MMClips>0</MMClips>
  <ScaleCrop>false</ScaleCrop>
  <HeadingPairs>
    <vt:vector size="6" baseType="variant">
      <vt:variant>
        <vt:lpstr>已用的字体</vt:lpstr>
      </vt:variant>
      <vt:variant>
        <vt:i4>15</vt:i4>
      </vt:variant>
      <vt:variant>
        <vt:lpstr>主题</vt:lpstr>
      </vt:variant>
      <vt:variant>
        <vt:i4>7</vt:i4>
      </vt:variant>
      <vt:variant>
        <vt:lpstr>幻灯片标题</vt:lpstr>
      </vt:variant>
      <vt:variant>
        <vt:i4>27</vt:i4>
      </vt:variant>
    </vt:vector>
  </HeadingPairs>
  <TitlesOfParts>
    <vt:vector size="49" baseType="lpstr">
      <vt:lpstr>FrutigerNext LT Medium</vt:lpstr>
      <vt:lpstr>FrutigerNext LT Regular</vt:lpstr>
      <vt:lpstr>Microsoft Yahei</vt:lpstr>
      <vt:lpstr>MS PGothic</vt:lpstr>
      <vt:lpstr>等线</vt:lpstr>
      <vt:lpstr>黑体</vt:lpstr>
      <vt:lpstr>华文细黑</vt:lpstr>
      <vt:lpstr>宋体</vt:lpstr>
      <vt:lpstr>Microsoft YaHei</vt:lpstr>
      <vt:lpstr>Microsoft YaHei</vt:lpstr>
      <vt:lpstr>Arial</vt:lpstr>
      <vt:lpstr>Calibri</vt:lpstr>
      <vt:lpstr>Franklin Gothic Medium</vt:lpstr>
      <vt:lpstr>Times New Roman</vt:lpstr>
      <vt:lpstr>Wingdings</vt:lpstr>
      <vt:lpstr>1_主题1</vt:lpstr>
      <vt:lpstr>8_主题1</vt:lpstr>
      <vt:lpstr>9_主题1</vt:lpstr>
      <vt:lpstr>1_自定义设计方案</vt:lpstr>
      <vt:lpstr>10_主题1</vt:lpstr>
      <vt:lpstr>演示文稿1</vt:lpstr>
      <vt:lpstr>6_自定义设计方案</vt:lpstr>
      <vt:lpstr>PowerPoint 演示文稿</vt:lpstr>
      <vt:lpstr>PowerPoint 演示文稿</vt:lpstr>
      <vt:lpstr>PowerPoint 演示文稿</vt:lpstr>
      <vt:lpstr>三、网络安全管理办法整体框架</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 谢！ </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威努特</dc:creator>
  <cp:keywords>威努特技术有限公司</cp:keywords>
  <cp:lastModifiedBy>王朴</cp:lastModifiedBy>
  <cp:revision>1900</cp:revision>
  <cp:lastPrinted>2011-04-14T06:54:53Z</cp:lastPrinted>
  <dcterms:created xsi:type="dcterms:W3CDTF">2010-09-30T06:00:50Z</dcterms:created>
  <dcterms:modified xsi:type="dcterms:W3CDTF">2021-09-28T03:24:27Z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(4)+zLj4OzMIB+dAx012YMR5m1m16q13xtLgrzp3MkSWKQ/PD3UO0jSIwfQJyz4VGdWE3zxttC/_x000d_
RCvr/rg+fjBN5I2VW7hMQlod17E9GqImPybIQJ+c4mxm9NN/LrCzsPL0XDzxDMYOjGJuoWz8_x000d_
6PgttPZOEiMngIeTbD/Z/g+gosbD1yJtaDLx+yT0ZusawPiXo/9i1dMB8V+ugHRSc6Kb0yp6_x000d_
xQqgIvx/zUr5LiVo3X</vt:lpwstr>
  </property>
  <property fmtid="{D5CDD505-2E9C-101B-9397-08002B2CF9AE}" pid="3" name="_ms_pID_7253431">
    <vt:lpwstr>nJ47VsxT57yOiICMXSGgQQ9uDro8v2pGQ6NOdD9yR5DVPJG9lXgoWr_x000d_
zDH13RaR4haud8iM5IffBAKHmOjm2o8SsLSi3CjXNbx4ncgzmd5/90gDh0ZnqSimhLsp/CRY_x000d_
GFozx9meq/uVwHWsWpIGjRPfzJSyzijSNeaTuY+ddHp2X59dfbqdsEdR+XaVxU34siiKNt4C_x000d_
YR+VWEWdTrLAYvV60I8PR7P8NwNMzYSFYGGc</vt:lpwstr>
  </property>
  <property fmtid="{D5CDD505-2E9C-101B-9397-08002B2CF9AE}" pid="4" name="_ms_pID_7253432">
    <vt:lpwstr>uI4QI55U7bTszfI/f6WEZhFAz2DeCkYBCBLg_x000d_
poY7l0p6JfLnrv14RH1YNk1A3amOurBy2yS1K5Tl3EXGRSNRoT6GzSrHzqVtLwIyryfc14dC_x000d_
u7HQ06CaSZ9ssHxpoCML1VyH5hwwkMB3wC3bTUQg8y3+T3CAitWJ1h5JPav9JQEFX0vDUgve_x000d_
gz9cRshzJe7myZHIIM8Nve0/GfSsoX6fTz8bv8uZZtyralBMQuQrA5</vt:lpwstr>
  </property>
  <property fmtid="{D5CDD505-2E9C-101B-9397-08002B2CF9AE}" pid="5" name="_ms_pID_7253433">
    <vt:lpwstr>/T2CckJrUa3qAfpgzn_x000d_
j68QPwT0XNCQrwGTcUGZYTkVeHn/SRa4L7zpIp4wofacct4sRviShjuZu/V+dMPyC9aS8N6M_x000d_
77YVq5Kd7SGoic+aIhGaBPrjXRrET4Xodp13GjfT</vt:lpwstr>
  </property>
  <property fmtid="{D5CDD505-2E9C-101B-9397-08002B2CF9AE}" pid="6" name="sflag">
    <vt:lpwstr>1345081540</vt:lpwstr>
  </property>
  <property fmtid="{D5CDD505-2E9C-101B-9397-08002B2CF9AE}" pid="7" name="KSOProductBuildVer">
    <vt:lpwstr>2052-9.1.0.4985</vt:lpwstr>
  </property>
  <property fmtid="{D5CDD505-2E9C-101B-9397-08002B2CF9AE}" pid="8" name="ContentTypeId">
    <vt:lpwstr>0x010100548A77CFDCC31C4D83FE8ED7A91E521E</vt:lpwstr>
  </property>
</Properties>
</file>